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76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66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4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9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50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75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2014/10/19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41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2014/10/19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2014/10/19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94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83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27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0771D-6BB1-41C5-B4D5-9D7E04C701E1}" type="datetimeFigureOut">
              <a:rPr kumimoji="1" lang="ja-JP" altLang="en-US" smtClean="0"/>
              <a:t>2014/10/19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44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827584" y="1412776"/>
            <a:ext cx="8712968" cy="14401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赤ちゃん</a:t>
            </a:r>
            <a:r>
              <a:rPr kumimoji="1" lang="ja-JP" altLang="en-US" sz="2800" b="1" dirty="0" smtClean="0"/>
              <a:t>のあるべき</a:t>
            </a:r>
            <a:r>
              <a:rPr lang="ja-JP" altLang="en-US" sz="2800" b="1" dirty="0"/>
              <a:t>本来の姿</a:t>
            </a:r>
            <a:r>
              <a:rPr kumimoji="1" lang="ja-JP" altLang="en-US" sz="2800" b="1" dirty="0" smtClean="0"/>
              <a:t>は？</a:t>
            </a:r>
            <a:r>
              <a:rPr kumimoji="1" lang="en-US" altLang="ja-JP" sz="2800" b="1" dirty="0" smtClean="0"/>
              <a:t/>
            </a:r>
            <a:br>
              <a:rPr kumimoji="1" lang="en-US" altLang="ja-JP" sz="2800" b="1" dirty="0" smtClean="0"/>
            </a:br>
            <a:r>
              <a:rPr kumimoji="1" lang="ja-JP" altLang="en-US" sz="2800" b="1" dirty="0" err="1" smtClean="0"/>
              <a:t>ー</a:t>
            </a:r>
            <a:r>
              <a:rPr kumimoji="1" lang="ja-JP" altLang="en-US" sz="2800" b="1" dirty="0" smtClean="0"/>
              <a:t>これを乱し、そして乱そうとしている“存在</a:t>
            </a:r>
            <a:r>
              <a:rPr lang="ja-JP" altLang="en-US" sz="2800" b="1" dirty="0"/>
              <a:t>”</a:t>
            </a:r>
            <a:r>
              <a:rPr kumimoji="1" lang="ja-JP" altLang="en-US" sz="2800" b="1" dirty="0" smtClean="0"/>
              <a:t>は何かー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6726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37</cp:revision>
  <dcterms:created xsi:type="dcterms:W3CDTF">2013-01-30T04:01:08Z</dcterms:created>
  <dcterms:modified xsi:type="dcterms:W3CDTF">2014-10-19T06:15:46Z</dcterms:modified>
</cp:coreProperties>
</file>