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104" y="3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2013/7/10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2013/7/10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a:off x="-1149" y="692696"/>
            <a:ext cx="8064896" cy="7128792"/>
            <a:chOff x="-1149" y="692696"/>
            <a:chExt cx="8064896" cy="7128792"/>
          </a:xfrm>
        </p:grpSpPr>
        <p:sp>
          <p:nvSpPr>
            <p:cNvPr id="4" name="角丸四角形 3"/>
            <p:cNvSpPr/>
            <p:nvPr/>
          </p:nvSpPr>
          <p:spPr>
            <a:xfrm>
              <a:off x="-1149" y="692696"/>
              <a:ext cx="8064896" cy="71287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51520" y="950629"/>
              <a:ext cx="7344816" cy="6740307"/>
            </a:xfrm>
            <a:prstGeom prst="rect">
              <a:avLst/>
            </a:prstGeom>
            <a:noFill/>
          </p:spPr>
          <p:txBody>
            <a:bodyPr wrap="square" rtlCol="0">
              <a:spAutoFit/>
            </a:bodyPr>
            <a:lstStyle/>
            <a:p>
              <a:r>
                <a:rPr kumimoji="1" lang="ja-JP" altLang="en-US" sz="2400" dirty="0" smtClean="0"/>
                <a:t>● ダムのゲートが開放され、三日三晩、黒部川を下り</a:t>
              </a:r>
              <a:endParaRPr kumimoji="1" lang="en-US" altLang="ja-JP" sz="2400" dirty="0" smtClean="0"/>
            </a:p>
            <a:p>
              <a:r>
                <a:rPr lang="ja-JP" altLang="en-US" sz="2400" dirty="0"/>
                <a:t>　</a:t>
              </a:r>
              <a:r>
                <a:rPr lang="ja-JP" altLang="en-US" sz="2400" dirty="0" smtClean="0"/>
                <a:t>　</a:t>
              </a:r>
              <a:r>
                <a:rPr kumimoji="1" lang="ja-JP" altLang="en-US" sz="2400" dirty="0" smtClean="0"/>
                <a:t>落ちる黒褐色の津波を思わせる奔流。</a:t>
              </a:r>
              <a:endParaRPr kumimoji="1" lang="en-US" altLang="ja-JP" sz="2400" dirty="0" smtClean="0"/>
            </a:p>
            <a:p>
              <a:r>
                <a:rPr lang="ja-JP" altLang="en-US" sz="2400" dirty="0" smtClean="0"/>
                <a:t>● 水没したビルに閉じ込められた人たちを救助</a:t>
              </a:r>
              <a:r>
                <a:rPr lang="ja-JP" altLang="en-US" sz="2400" dirty="0" err="1" smtClean="0"/>
                <a:t>するた</a:t>
              </a:r>
              <a:r>
                <a:rPr lang="ja-JP" altLang="en-US" sz="2400" dirty="0" smtClean="0"/>
                <a:t>　</a:t>
              </a:r>
              <a:endParaRPr lang="en-US" altLang="ja-JP" sz="2400" dirty="0" smtClean="0"/>
            </a:p>
            <a:p>
              <a:r>
                <a:rPr lang="ja-JP" altLang="en-US" sz="2400" dirty="0"/>
                <a:t>　</a:t>
              </a:r>
              <a:r>
                <a:rPr lang="ja-JP" altLang="en-US" sz="2400" dirty="0" smtClean="0"/>
                <a:t>　め、ヘリコプターによる懸命の救助作業。</a:t>
              </a:r>
              <a:endParaRPr lang="en-US" altLang="ja-JP" sz="2400" dirty="0" smtClean="0"/>
            </a:p>
            <a:p>
              <a:r>
                <a:rPr kumimoji="1" lang="ja-JP" altLang="en-US" sz="2400" dirty="0" smtClean="0"/>
                <a:t>● 富士湾全体に大きな漁業被害。</a:t>
              </a:r>
              <a:endParaRPr kumimoji="1" lang="en-US" altLang="ja-JP" sz="2400" dirty="0" smtClean="0"/>
            </a:p>
            <a:p>
              <a:r>
                <a:rPr lang="ja-JP" altLang="en-US" sz="2400" dirty="0" smtClean="0"/>
                <a:t>● ヘドロ対策で走り回るダンプによる粉</a:t>
              </a:r>
              <a:r>
                <a:rPr lang="ja-JP" altLang="en-US" sz="2400" dirty="0" err="1" smtClean="0"/>
                <a:t>じん</a:t>
              </a:r>
              <a:r>
                <a:rPr lang="ja-JP" altLang="en-US" sz="2400" dirty="0" smtClean="0"/>
                <a:t>公害、そし</a:t>
              </a:r>
              <a:endParaRPr lang="en-US" altLang="ja-JP" sz="2400" dirty="0" smtClean="0"/>
            </a:p>
            <a:p>
              <a:r>
                <a:rPr lang="ja-JP" altLang="en-US" sz="2400" dirty="0"/>
                <a:t>　</a:t>
              </a:r>
              <a:r>
                <a:rPr lang="ja-JP" altLang="en-US" sz="2400" dirty="0" smtClean="0"/>
                <a:t>　</a:t>
              </a:r>
              <a:r>
                <a:rPr lang="ja-JP" altLang="en-US" sz="2400" dirty="0" err="1" smtClean="0"/>
                <a:t>て</a:t>
              </a:r>
              <a:r>
                <a:rPr lang="ja-JP" altLang="en-US" sz="2400" dirty="0" smtClean="0"/>
                <a:t>交通公害。</a:t>
              </a:r>
              <a:endParaRPr lang="en-US" altLang="ja-JP" sz="2400" dirty="0" smtClean="0"/>
            </a:p>
            <a:p>
              <a:endParaRPr kumimoji="1" lang="en-US" altLang="ja-JP" sz="2400" dirty="0"/>
            </a:p>
            <a:p>
              <a:r>
                <a:rPr lang="ja-JP" altLang="en-US" sz="2400" dirty="0" smtClean="0"/>
                <a:t>　ミニ原発事故ともいうべき事故が今から</a:t>
              </a:r>
              <a:r>
                <a:rPr lang="en-US" altLang="ja-JP" sz="2400" dirty="0" smtClean="0"/>
                <a:t>20</a:t>
              </a:r>
              <a:r>
                <a:rPr lang="ja-JP" altLang="en-US" sz="2400" dirty="0" smtClean="0"/>
                <a:t>年以上も前に起こっていました。この事故、今、あらためて振り返ってみる時期ではないでしょうか。私達はこのことによって必ず“何か”を学ぶと思います。</a:t>
              </a:r>
              <a:endParaRPr lang="en-US" altLang="ja-JP" sz="2400" dirty="0" smtClean="0"/>
            </a:p>
            <a:p>
              <a:endParaRPr kumimoji="1" lang="en-US" altLang="ja-JP" sz="2400" dirty="0"/>
            </a:p>
            <a:p>
              <a:r>
                <a:rPr lang="ja-JP" altLang="en-US" sz="2400" dirty="0" smtClean="0"/>
                <a:t>　そして、我が国が、今、直面している原子力発電所問題への対応姿勢に色々の教訓を与えてくれることを確信します。</a:t>
              </a:r>
              <a:endParaRPr lang="en-US" altLang="ja-JP" sz="2400" dirty="0" smtClean="0"/>
            </a:p>
            <a:p>
              <a:endParaRPr kumimoji="1" lang="en-US" altLang="ja-JP" sz="2400" dirty="0"/>
            </a:p>
            <a:p>
              <a:pPr algn="ctr"/>
              <a:r>
                <a:rPr lang="ja-JP" altLang="en-US" sz="2400" b="1" dirty="0" smtClean="0"/>
                <a:t>歴史に学ぶ。この姿勢が、今求められています！！</a:t>
              </a:r>
              <a:endParaRPr kumimoji="1" lang="ja-JP" altLang="en-US" sz="2400" b="1" dirty="0"/>
            </a:p>
          </p:txBody>
        </p:sp>
      </p:grpSp>
    </p:spTree>
    <p:extLst>
      <p:ext uri="{BB962C8B-B14F-4D97-AF65-F5344CB8AC3E}">
        <p14:creationId xmlns:p14="http://schemas.microsoft.com/office/powerpoint/2010/main" val="9702824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画面に合わせる (4:3)</PresentationFormat>
  <Paragraphs>13</Paragraphs>
  <Slides>1</Slides>
  <Notes>0</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kasahara</dc:creator>
  <cp:lastModifiedBy>kasahara</cp:lastModifiedBy>
  <cp:revision>1</cp:revision>
  <dcterms:created xsi:type="dcterms:W3CDTF">2013-07-10T04:56:33Z</dcterms:created>
  <dcterms:modified xsi:type="dcterms:W3CDTF">2013-07-10T05:01:27Z</dcterms:modified>
</cp:coreProperties>
</file>