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82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935-852D-49D7-87CD-7272AF1237D5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A299-525C-4392-B2F7-D400E1CFF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52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935-852D-49D7-87CD-7272AF1237D5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A299-525C-4392-B2F7-D400E1CFF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935-852D-49D7-87CD-7272AF1237D5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A299-525C-4392-B2F7-D400E1CFF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11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935-852D-49D7-87CD-7272AF1237D5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A299-525C-4392-B2F7-D400E1CFF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55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935-852D-49D7-87CD-7272AF1237D5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A299-525C-4392-B2F7-D400E1CFF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40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935-852D-49D7-87CD-7272AF1237D5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A299-525C-4392-B2F7-D400E1CFF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33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935-852D-49D7-87CD-7272AF1237D5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A299-525C-4392-B2F7-D400E1CFF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86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935-852D-49D7-87CD-7272AF1237D5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A299-525C-4392-B2F7-D400E1CFF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30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935-852D-49D7-87CD-7272AF1237D5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A299-525C-4392-B2F7-D400E1CFF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31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935-852D-49D7-87CD-7272AF1237D5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A299-525C-4392-B2F7-D400E1CFF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935-852D-49D7-87CD-7272AF1237D5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A299-525C-4392-B2F7-D400E1CFF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10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2935-852D-49D7-87CD-7272AF1237D5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A299-525C-4392-B2F7-D400E1CFF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2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180020" y="-7474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-1332656" y="54360"/>
            <a:ext cx="11449272" cy="5174840"/>
            <a:chOff x="-1332656" y="54360"/>
            <a:chExt cx="11449272" cy="5174840"/>
          </a:xfrm>
        </p:grpSpPr>
        <p:sp>
          <p:nvSpPr>
            <p:cNvPr id="9" name="角丸四角形 8"/>
            <p:cNvSpPr/>
            <p:nvPr/>
          </p:nvSpPr>
          <p:spPr>
            <a:xfrm>
              <a:off x="-1332656" y="496144"/>
              <a:ext cx="11449272" cy="4733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  <a:lumMod val="0"/>
                    <a:lumOff val="1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2800" dirty="0" smtClean="0"/>
                <a:t>　技術倫理とは以下のことを意味します。</a:t>
              </a:r>
              <a:endParaRPr lang="en-US" altLang="ja-JP" sz="2800" dirty="0" smtClean="0"/>
            </a:p>
            <a:p>
              <a:endParaRPr lang="en-US" altLang="ja-JP" sz="2800" dirty="0"/>
            </a:p>
            <a:p>
              <a:pPr algn="ctr"/>
              <a:r>
                <a:rPr lang="ja-JP" altLang="en-US" sz="3600" dirty="0" smtClean="0"/>
                <a:t>　“技術と社会は連帯する”</a:t>
              </a:r>
              <a:endParaRPr lang="en-US" altLang="ja-JP" sz="3600" dirty="0" smtClean="0"/>
            </a:p>
            <a:p>
              <a:endParaRPr lang="en-US" altLang="ja-JP" sz="2800" dirty="0"/>
            </a:p>
            <a:p>
              <a:r>
                <a:rPr lang="ja-JP" altLang="en-US" sz="2800" dirty="0" smtClean="0"/>
                <a:t>　つまり</a:t>
              </a:r>
              <a:r>
                <a:rPr lang="ja-JP" altLang="en-US" sz="2800" dirty="0" smtClean="0"/>
                <a:t>技術を受け入れ、その“光”の部分の恩恵に</a:t>
              </a:r>
              <a:r>
                <a:rPr lang="ja-JP" altLang="en-US" sz="2800" dirty="0" err="1" smtClean="0"/>
                <a:t>俗する</a:t>
              </a:r>
              <a:r>
                <a:rPr lang="ja-JP" altLang="en-US" sz="2800" dirty="0" smtClean="0"/>
                <a:t>社会</a:t>
              </a:r>
              <a:r>
                <a:rPr lang="ja-JP" altLang="en-US" sz="2800" dirty="0" smtClean="0"/>
                <a:t>は、技術</a:t>
              </a:r>
              <a:r>
                <a:rPr lang="ja-JP" altLang="en-US" sz="2800" dirty="0" smtClean="0"/>
                <a:t>に必然的に伴う“影”に対して、連帯責任を断固としてとるということなのです。</a:t>
              </a:r>
              <a:endParaRPr lang="en-US" altLang="ja-JP" sz="2800" dirty="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197768" y="54360"/>
              <a:ext cx="8388424" cy="107038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 smtClean="0"/>
                <a:t>技術倫理の本質とは</a:t>
              </a:r>
              <a:endParaRPr kumimoji="1" lang="ja-JP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2503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14</cp:revision>
  <dcterms:created xsi:type="dcterms:W3CDTF">2013-02-06T06:02:01Z</dcterms:created>
  <dcterms:modified xsi:type="dcterms:W3CDTF">2013-07-03T01:09:35Z</dcterms:modified>
</cp:coreProperties>
</file>