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8280400"/>
  <p:notesSz cx="6858000" cy="9144000"/>
  <p:defaultTextStyle>
    <a:defPPr>
      <a:defRPr lang="ja-JP"/>
    </a:defPPr>
    <a:lvl1pPr marL="0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6" y="426"/>
      </p:cViewPr>
      <p:guideLst>
        <p:guide orient="horz" pos="26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572293"/>
            <a:ext cx="7772400" cy="17749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692228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331602"/>
            <a:ext cx="2057400" cy="70651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331602"/>
            <a:ext cx="6019800" cy="70651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20926"/>
            <a:ext cx="7772400" cy="16445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509588"/>
            <a:ext cx="7772400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32095"/>
            <a:ext cx="4038600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32095"/>
            <a:ext cx="4038600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853507"/>
            <a:ext cx="4040188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625961"/>
            <a:ext cx="4040188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8" y="1853507"/>
            <a:ext cx="4041775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8" y="2625961"/>
            <a:ext cx="4041775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329682"/>
            <a:ext cx="3008313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329685"/>
            <a:ext cx="5111750" cy="70670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3" y="1732752"/>
            <a:ext cx="3008313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5796280"/>
            <a:ext cx="5486400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39869"/>
            <a:ext cx="5486400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6480563"/>
            <a:ext cx="5486400" cy="971797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932095"/>
            <a:ext cx="8229600" cy="5464681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7674706"/>
            <a:ext cx="2133600" cy="440854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771D-6BB1-41C5-B4D5-9D7E04C701E1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7674706"/>
            <a:ext cx="2895600" cy="440854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7674706"/>
            <a:ext cx="2133600" cy="440854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3528" y="140823"/>
            <a:ext cx="7992888" cy="71677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9" tIns="45715" rIns="91429" bIns="45715" rtlCol="0" anchor="t"/>
          <a:lstStyle/>
          <a:p>
            <a:r>
              <a:rPr lang="ja-JP" altLang="en-US" sz="2800" b="1" dirty="0"/>
              <a:t>　私の小説を読んで、ほんの少しでも良いところがある、面白いと感じて</a:t>
            </a:r>
            <a:r>
              <a:rPr lang="ja-JP" altLang="en-US" sz="2800" b="1" dirty="0"/>
              <a:t>下さいましたら、そしてもしできれば、お近く</a:t>
            </a:r>
            <a:r>
              <a:rPr lang="ja-JP" altLang="en-US" sz="2800" b="1" dirty="0"/>
              <a:t>の方々に私の</a:t>
            </a:r>
            <a:r>
              <a:rPr lang="en-US" altLang="ja-JP" sz="2800" b="1" dirty="0"/>
              <a:t>HP</a:t>
            </a:r>
            <a:r>
              <a:rPr lang="ja-JP" altLang="en-US" sz="2800" b="1" dirty="0"/>
              <a:t>掲載の小説を</a:t>
            </a:r>
            <a:r>
              <a:rPr lang="ja-JP" altLang="en-US" sz="2800" b="1" dirty="0"/>
              <a:t>紹介して下さいましたら、本当に</a:t>
            </a:r>
            <a:r>
              <a:rPr lang="ja-JP" altLang="en-US" sz="2800" b="1" dirty="0"/>
              <a:t>有難く嬉しいことと思います。</a:t>
            </a:r>
            <a:endParaRPr lang="en-US" altLang="ja-JP" sz="2800" b="1" dirty="0"/>
          </a:p>
          <a:p>
            <a:r>
              <a:rPr lang="ja-JP" altLang="en-US" sz="2800" b="1" dirty="0"/>
              <a:t>　沢山の少年、少女たちが読んでくれたら</a:t>
            </a:r>
            <a:r>
              <a:rPr lang="en-US" altLang="ja-JP" sz="2800" b="1" dirty="0"/>
              <a:t>……</a:t>
            </a:r>
            <a:r>
              <a:rPr lang="ja-JP" altLang="en-US" sz="2800" b="1" dirty="0"/>
              <a:t>どんなに幸せなことだろう</a:t>
            </a:r>
            <a:r>
              <a:rPr lang="en-US" altLang="ja-JP" sz="2800" b="1" dirty="0"/>
              <a:t>……</a:t>
            </a:r>
            <a:r>
              <a:rPr lang="ja-JP" altLang="en-US" sz="2800" b="1" dirty="0"/>
              <a:t>この青春時代の思いは、今も変わることはありません。少年の心、今もしっかり、私の胸に宿り続けています。</a:t>
            </a:r>
          </a:p>
          <a:p>
            <a:endParaRPr lang="en-US" altLang="ja-JP" sz="2800" b="1" dirty="0"/>
          </a:p>
          <a:p>
            <a:r>
              <a:rPr lang="ja-JP" altLang="en-US" sz="2800" b="1" dirty="0"/>
              <a:t>　日記を記した青春時代の私の日記。私の心の源流でしょう。そして、それ故に、私の心の”源流”、私の心の”父”でしょう。</a:t>
            </a:r>
            <a:endParaRPr lang="en-US" altLang="ja-JP" sz="2800" b="1" dirty="0"/>
          </a:p>
          <a:p>
            <a:endParaRPr lang="en-US" altLang="ja-JP" sz="2800" b="1" dirty="0"/>
          </a:p>
          <a:p>
            <a:r>
              <a:rPr lang="en-US" altLang="ja-JP" sz="2800" b="1" dirty="0"/>
              <a:t>“</a:t>
            </a:r>
            <a:r>
              <a:rPr lang="ja-JP" altLang="en-US" sz="2800" b="1" dirty="0"/>
              <a:t>あたたかいサポートをよろしくお願いします</a:t>
            </a:r>
            <a:r>
              <a:rPr lang="en-US" altLang="ja-JP" sz="2800" b="1" dirty="0"/>
              <a:t>!!”</a:t>
            </a:r>
            <a:endParaRPr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7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41</cp:revision>
  <dcterms:created xsi:type="dcterms:W3CDTF">2013-01-30T04:01:08Z</dcterms:created>
  <dcterms:modified xsi:type="dcterms:W3CDTF">2015-07-29T06:22:34Z</dcterms:modified>
</cp:coreProperties>
</file>