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755576" y="980728"/>
            <a:ext cx="5472608" cy="29523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  <a:latin typeface="HGP正楷書体" pitchFamily="66" charset="-128"/>
                <a:ea typeface="HGP正楷書体" pitchFamily="66" charset="-128"/>
              </a:rPr>
              <a:t>星空に感動し、動物達と仲良くしてくれた</a:t>
            </a:r>
            <a:r>
              <a:rPr kumimoji="1" lang="en-US" altLang="ja-JP" sz="2000" b="1" dirty="0" smtClean="0">
                <a:solidFill>
                  <a:schemeClr val="tx1"/>
                </a:solidFill>
                <a:latin typeface="HGP正楷書体" pitchFamily="66" charset="-128"/>
                <a:ea typeface="HGP正楷書体" pitchFamily="66" charset="-128"/>
              </a:rPr>
              <a:t/>
            </a:r>
            <a:br>
              <a:rPr kumimoji="1" lang="en-US" altLang="ja-JP" sz="2000" b="1" dirty="0" smtClean="0">
                <a:solidFill>
                  <a:schemeClr val="tx1"/>
                </a:solidFill>
                <a:latin typeface="HGP正楷書体" pitchFamily="66" charset="-128"/>
                <a:ea typeface="HGP正楷書体" pitchFamily="66" charset="-128"/>
              </a:rPr>
            </a:br>
            <a:r>
              <a:rPr kumimoji="1" lang="ja-JP" altLang="en-US" sz="2000" b="1" dirty="0" smtClean="0">
                <a:solidFill>
                  <a:schemeClr val="tx1"/>
                </a:solidFill>
                <a:latin typeface="HGP正楷書体" pitchFamily="66" charset="-128"/>
                <a:ea typeface="HGP正楷書体" pitchFamily="66" charset="-128"/>
              </a:rPr>
              <a:t>自然の子、ジロー君へ</a:t>
            </a:r>
            <a:endParaRPr lang="en-US" altLang="ja-JP" sz="2000" b="1" dirty="0">
              <a:solidFill>
                <a:schemeClr val="tx1"/>
              </a:solidFill>
              <a:latin typeface="HGP正楷書体" pitchFamily="66" charset="-128"/>
              <a:ea typeface="HGP正楷書体" pitchFamily="66" charset="-128"/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  <a:latin typeface="HGP正楷書体" pitchFamily="66" charset="-128"/>
              <a:ea typeface="HGP正楷書体" pitchFamily="66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HGP正楷書体" pitchFamily="66" charset="-128"/>
                <a:ea typeface="HGP正楷書体" pitchFamily="66" charset="-128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HGP正楷書体" pitchFamily="66" charset="-128"/>
                <a:ea typeface="HGP正楷書体" pitchFamily="66" charset="-128"/>
              </a:rPr>
              <a:t>ジロー君とゴンちゃんにとって大切なフリスビー、本日、確かに返します。</a:t>
            </a:r>
            <a:r>
              <a:rPr lang="en-US" altLang="ja-JP" sz="2000" dirty="0" smtClean="0">
                <a:solidFill>
                  <a:schemeClr val="tx1"/>
                </a:solidFill>
                <a:latin typeface="HGP正楷書体" pitchFamily="66" charset="-128"/>
                <a:ea typeface="HGP正楷書体" pitchFamily="66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HGP正楷書体" pitchFamily="66" charset="-128"/>
                <a:ea typeface="HGP正楷書体" pitchFamily="66" charset="-128"/>
              </a:rPr>
            </a:br>
            <a:r>
              <a:rPr lang="en-US" altLang="ja-JP" sz="2000" dirty="0" smtClean="0">
                <a:solidFill>
                  <a:schemeClr val="tx1"/>
                </a:solidFill>
                <a:latin typeface="HGP正楷書体" pitchFamily="66" charset="-128"/>
                <a:ea typeface="HGP正楷書体" pitchFamily="66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HGP正楷書体" pitchFamily="66" charset="-128"/>
                <a:ea typeface="HGP正楷書体" pitchFamily="66" charset="-128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HGP正楷書体" pitchFamily="66" charset="-128"/>
                <a:ea typeface="HGP正楷書体" pitchFamily="66" charset="-128"/>
              </a:rPr>
              <a:t>　マイ広場で元気に遊んで下さいね！</a:t>
            </a:r>
            <a:endParaRPr lang="en-US" altLang="ja-JP" sz="2000" dirty="0" smtClean="0">
              <a:solidFill>
                <a:schemeClr val="tx1"/>
              </a:solidFill>
              <a:latin typeface="HGP正楷書体" pitchFamily="66" charset="-128"/>
              <a:ea typeface="HGP正楷書体" pitchFamily="66" charset="-128"/>
            </a:endParaRPr>
          </a:p>
          <a:p>
            <a:endParaRPr kumimoji="1" lang="en-US" altLang="ja-JP" dirty="0" smtClean="0">
              <a:solidFill>
                <a:schemeClr val="tx1"/>
              </a:solidFill>
              <a:latin typeface="HGP正楷書体" pitchFamily="66" charset="-128"/>
              <a:ea typeface="HGP正楷書体" pitchFamily="66" charset="-128"/>
            </a:endParaRPr>
          </a:p>
          <a:p>
            <a:pPr algn="r"/>
            <a:r>
              <a:rPr lang="ja-JP" altLang="en-US" sz="2000" b="1" dirty="0">
                <a:solidFill>
                  <a:schemeClr val="tx1"/>
                </a:solidFill>
                <a:latin typeface="HGP正楷書体" pitchFamily="66" charset="-128"/>
                <a:ea typeface="HGP正楷書体" pitchFamily="66" charset="-128"/>
              </a:rPr>
              <a:t>カラス</a:t>
            </a:r>
            <a:r>
              <a:rPr lang="ja-JP" altLang="en-US" sz="2000" b="1" dirty="0" smtClean="0">
                <a:solidFill>
                  <a:schemeClr val="tx1"/>
                </a:solidFill>
                <a:latin typeface="HGP正楷書体" pitchFamily="66" charset="-128"/>
                <a:ea typeface="HGP正楷書体" pitchFamily="66" charset="-128"/>
              </a:rPr>
              <a:t>の大王より</a:t>
            </a:r>
            <a:endParaRPr lang="en-US" altLang="ja-JP" sz="2000" b="1" dirty="0" smtClean="0">
              <a:solidFill>
                <a:schemeClr val="tx1"/>
              </a:solidFill>
              <a:latin typeface="HGP正楷書体" pitchFamily="66" charset="-128"/>
              <a:ea typeface="HGP正楷書体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</Words>
  <Application>Microsoft Office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32</cp:revision>
  <dcterms:created xsi:type="dcterms:W3CDTF">2012-05-17T02:07:37Z</dcterms:created>
  <dcterms:modified xsi:type="dcterms:W3CDTF">2014-11-18T03:15:42Z</dcterms:modified>
</cp:coreProperties>
</file>