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772816"/>
            <a:ext cx="6912768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当ホテルに、希代の雨男、滞在中</a:t>
            </a:r>
            <a:r>
              <a:rPr lang="ja-JP" altLang="en-US" sz="2400" b="1" dirty="0" smtClean="0"/>
              <a:t>。今回</a:t>
            </a:r>
            <a:r>
              <a:rPr lang="ja-JP" altLang="en-US" sz="2400" b="1" dirty="0"/>
              <a:t>の大雨は、この雨男によってもたらされました</a:t>
            </a:r>
            <a:r>
              <a:rPr lang="ja-JP" altLang="en-US" sz="2400" b="1" dirty="0" smtClean="0"/>
              <a:t>！</a:t>
            </a:r>
            <a:endParaRPr lang="en-US" altLang="ja-JP" sz="2400" b="1" dirty="0" smtClean="0"/>
          </a:p>
          <a:p>
            <a:pPr algn="ctr"/>
            <a:r>
              <a:rPr lang="ja-JP" altLang="en-US" sz="2000" b="1" dirty="0"/>
              <a:t/>
            </a:r>
            <a:br>
              <a:rPr lang="ja-JP" altLang="en-US" sz="2000" b="1" dirty="0"/>
            </a:br>
            <a:r>
              <a:rPr lang="ja-JP" altLang="en-US" sz="2000" b="1" dirty="0"/>
              <a:t>（文責 東京都 知事秘書中村英治氏事務室</a:t>
            </a:r>
            <a:r>
              <a:rPr lang="ja-JP" altLang="en-US" sz="2000" b="1" dirty="0" smtClean="0"/>
              <a:t>、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作業</a:t>
            </a:r>
            <a:r>
              <a:rPr lang="ja-JP" altLang="en-US" sz="2000" b="1" dirty="0"/>
              <a:t>補助員　佐田 イサム）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18</cp:revision>
  <dcterms:created xsi:type="dcterms:W3CDTF">2012-05-17T02:07:37Z</dcterms:created>
  <dcterms:modified xsi:type="dcterms:W3CDTF">2014-08-12T04:59:36Z</dcterms:modified>
</cp:coreProperties>
</file>