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351804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203318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313513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16374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295438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84831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142508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265750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27537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53654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342E92-2F95-4FDC-BCBA-8EF3860AAB50}" type="datetimeFigureOut">
              <a:rPr kumimoji="1" lang="ja-JP" altLang="en-US" smtClean="0"/>
              <a:t>2016/10/6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90953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42E92-2F95-4FDC-BCBA-8EF3860AAB50}" type="datetimeFigureOut">
              <a:rPr kumimoji="1" lang="ja-JP" altLang="en-US" smtClean="0"/>
              <a:t>2016/10/6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3075E-A3FE-4B86-9176-C246CE5F4C6B}" type="slidenum">
              <a:rPr kumimoji="1" lang="ja-JP" altLang="en-US" smtClean="0"/>
              <a:t>‹#›</a:t>
            </a:fld>
            <a:endParaRPr kumimoji="1" lang="ja-JP" altLang="en-US"/>
          </a:p>
        </p:txBody>
      </p:sp>
    </p:spTree>
    <p:extLst>
      <p:ext uri="{BB962C8B-B14F-4D97-AF65-F5344CB8AC3E}">
        <p14:creationId xmlns:p14="http://schemas.microsoft.com/office/powerpoint/2010/main" val="206436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971600" y="2060848"/>
            <a:ext cx="7272808" cy="3528392"/>
          </a:xfrm>
          <a:prstGeom prst="rect">
            <a:avLst/>
          </a:prstGeom>
          <a:solidFill>
            <a:schemeClr val="accent3">
              <a:lumMod val="40000"/>
              <a:lumOff val="60000"/>
            </a:schemeClr>
          </a:solidFill>
          <a:ln>
            <a:solidFill>
              <a:schemeClr val="accent3">
                <a:lumMod val="75000"/>
              </a:schemeClr>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r>
              <a:rPr lang="ja-JP" altLang="en-US" sz="2400" dirty="0"/>
              <a:t>　</a:t>
            </a:r>
            <a:r>
              <a:rPr lang="en-US" altLang="ja-JP" sz="2400" dirty="0"/>
              <a:t>……</a:t>
            </a:r>
            <a:r>
              <a:rPr lang="ja-JP" altLang="en-US" sz="2400" dirty="0"/>
              <a:t>小学校低学年だった私が、大人に戻って読者諸賢と一緒にお話合いさせていただくサロンです</a:t>
            </a:r>
            <a:r>
              <a:rPr lang="ja-JP" altLang="en-US" sz="2400" dirty="0" smtClean="0"/>
              <a:t>。</a:t>
            </a:r>
            <a:endParaRPr lang="en-US" altLang="ja-JP" sz="2400" dirty="0"/>
          </a:p>
          <a:p>
            <a:r>
              <a:rPr lang="en-US" altLang="ja-JP" sz="2400" dirty="0" smtClean="0"/>
              <a:t>“</a:t>
            </a:r>
            <a:r>
              <a:rPr lang="ja-JP" altLang="en-US" sz="2400" dirty="0"/>
              <a:t>戦時中に垣間見る自治の精神</a:t>
            </a:r>
            <a:r>
              <a:rPr lang="en-US" altLang="ja-JP" sz="2400" dirty="0"/>
              <a:t>”</a:t>
            </a:r>
            <a:r>
              <a:rPr lang="ja-JP" altLang="en-US" sz="2400" dirty="0"/>
              <a:t>というテーマは、私には過ぎたテーマです。しかも残された資料をもとにしたとはいえ、大人になった私が小学校</a:t>
            </a:r>
            <a:r>
              <a:rPr lang="en-US" altLang="ja-JP" sz="2400" dirty="0"/>
              <a:t>2</a:t>
            </a:r>
            <a:r>
              <a:rPr lang="ja-JP" altLang="en-US" sz="2400" dirty="0"/>
              <a:t>年生の目で</a:t>
            </a:r>
            <a:r>
              <a:rPr lang="en-US" altLang="ja-JP" sz="2400" dirty="0"/>
              <a:t>“</a:t>
            </a:r>
            <a:r>
              <a:rPr lang="ja-JP" altLang="en-US" sz="2400" dirty="0"/>
              <a:t>垣間見る</a:t>
            </a:r>
            <a:r>
              <a:rPr lang="en-US" altLang="ja-JP" sz="2400" dirty="0"/>
              <a:t>”</a:t>
            </a:r>
            <a:r>
              <a:rPr lang="ja-JP" altLang="en-US" sz="2400" dirty="0"/>
              <a:t>わけですから、ピントが外れているかも知れません</a:t>
            </a:r>
            <a:r>
              <a:rPr lang="ja-JP" altLang="en-US" sz="2400" dirty="0" smtClean="0"/>
              <a:t>。</a:t>
            </a:r>
            <a:endParaRPr lang="en-US" altLang="ja-JP" sz="2400" dirty="0"/>
          </a:p>
          <a:p>
            <a:r>
              <a:rPr lang="ja-JP" altLang="en-US" sz="2400" dirty="0"/>
              <a:t>　談話サロンで、大人にちょっとの間戻った私と、お茶を飲みながら、この問題を肩を凝らさずに皆様も考えていただければと思います。</a:t>
            </a:r>
            <a:endParaRPr lang="en-US" altLang="ja-JP" sz="2400" b="1" dirty="0" smtClean="0"/>
          </a:p>
        </p:txBody>
      </p:sp>
    </p:spTree>
    <p:extLst>
      <p:ext uri="{BB962C8B-B14F-4D97-AF65-F5344CB8AC3E}">
        <p14:creationId xmlns:p14="http://schemas.microsoft.com/office/powerpoint/2010/main" val="411804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0</Words>
  <Application>Microsoft Office PowerPoint</Application>
  <PresentationFormat>画面に合わせる (4:3)</PresentationFormat>
  <Paragraphs>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53</cp:revision>
  <dcterms:created xsi:type="dcterms:W3CDTF">2012-05-17T02:07:37Z</dcterms:created>
  <dcterms:modified xsi:type="dcterms:W3CDTF">2016-10-06T07:05:12Z</dcterms:modified>
</cp:coreProperties>
</file>