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2014/9/13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2014/9/13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67744" y="2492896"/>
            <a:ext cx="27363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mas111011ara@gmail.com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704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3</cp:revision>
  <dcterms:created xsi:type="dcterms:W3CDTF">2014-09-13T03:41:49Z</dcterms:created>
  <dcterms:modified xsi:type="dcterms:W3CDTF">2014-09-13T04:00:01Z</dcterms:modified>
</cp:coreProperties>
</file>