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4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1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3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31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4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5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42E92-2F95-4FDC-BCBA-8EF3860AAB50}" type="datetimeFigureOut">
              <a:rPr kumimoji="1" lang="ja-JP" altLang="en-US" smtClean="0"/>
              <a:t>2014/11/18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3075E-A3FE-4B86-9176-C246CE5F4C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36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71601" y="1916832"/>
            <a:ext cx="4536504" cy="1512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 smtClean="0"/>
              <a:t>ボートはどこへ</a:t>
            </a:r>
            <a:r>
              <a:rPr kumimoji="1" lang="ja-JP" altLang="en-US" sz="2000" b="1" smtClean="0"/>
              <a:t>向かう</a:t>
            </a:r>
            <a:r>
              <a:rPr kumimoji="1" lang="ja-JP" altLang="en-US" sz="2000" b="1" smtClean="0"/>
              <a:t>のでしょう？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en-US" altLang="ja-JP" sz="2000" b="1" dirty="0" smtClean="0"/>
              <a:t>PART10</a:t>
            </a:r>
            <a:r>
              <a:rPr lang="ja-JP" altLang="en-US" sz="2000" b="1" dirty="0" smtClean="0"/>
              <a:t>をお楽しみに。</a:t>
            </a:r>
            <a:endParaRPr kumimoji="1" lang="en-US" altLang="ja-JP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18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kasahara</dc:creator>
  <cp:lastModifiedBy>kasahara</cp:lastModifiedBy>
  <cp:revision>29</cp:revision>
  <dcterms:created xsi:type="dcterms:W3CDTF">2012-05-17T02:07:37Z</dcterms:created>
  <dcterms:modified xsi:type="dcterms:W3CDTF">2014-11-18T01:45:54Z</dcterms:modified>
</cp:coreProperties>
</file>