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772816"/>
            <a:ext cx="4536504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シオニー村へようこそ！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37</cp:revision>
  <dcterms:created xsi:type="dcterms:W3CDTF">2012-05-17T02:07:37Z</dcterms:created>
  <dcterms:modified xsi:type="dcterms:W3CDTF">2015-03-05T01:29:58Z</dcterms:modified>
</cp:coreProperties>
</file>