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E29D-6A04-4979-AF1E-B735DBED16D8}" type="datetimeFigureOut">
              <a:rPr kumimoji="1" lang="ja-JP" altLang="en-US" smtClean="0"/>
              <a:t>2012/11/21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03648" y="692696"/>
            <a:ext cx="6840760" cy="4032448"/>
            <a:chOff x="1403648" y="692696"/>
            <a:chExt cx="6840760" cy="4032448"/>
          </a:xfrm>
        </p:grpSpPr>
        <p:sp>
          <p:nvSpPr>
            <p:cNvPr id="5" name="正方形/長方形 4"/>
            <p:cNvSpPr/>
            <p:nvPr/>
          </p:nvSpPr>
          <p:spPr>
            <a:xfrm>
              <a:off x="1403648" y="980728"/>
              <a:ext cx="6840760" cy="3744416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en-US" altLang="ja-JP" dirty="0"/>
            </a:p>
            <a:p>
              <a:endParaRPr kumimoji="1" lang="en-US" altLang="ja-JP" dirty="0" smtClean="0"/>
            </a:p>
            <a:p>
              <a:r>
                <a:rPr kumimoji="1" lang="ja-JP" altLang="en-US" dirty="0" smtClean="0"/>
                <a:t>・子守歌の木が少なくなっていく中で、どこかの鳥が運んでくるのでしょう</a:t>
              </a:r>
              <a:r>
                <a:rPr kumimoji="1" lang="ja-JP" altLang="en-US" dirty="0" smtClean="0"/>
                <a:t>、数千年、数万年、世代</a:t>
              </a:r>
              <a:r>
                <a:rPr kumimoji="1" lang="ja-JP" altLang="en-US" dirty="0" smtClean="0"/>
                <a:t>を受け継いできた子守歌の木のまわりに、“早期教育ソフト”の木、“子守りテレビ”の木が新芽を出します。１０年前には余り見なかった木です。</a:t>
              </a:r>
              <a:endParaRPr kumimoji="1" lang="en-US" altLang="ja-JP" dirty="0" smtClean="0"/>
            </a:p>
            <a:p>
              <a:endParaRPr lang="en-US" altLang="ja-JP" dirty="0"/>
            </a:p>
            <a:p>
              <a:r>
                <a:rPr kumimoji="1" lang="ja-JP" altLang="en-US" dirty="0" smtClean="0"/>
                <a:t>・私は見つけ次第刈り取っています。</a:t>
              </a:r>
              <a:endParaRPr kumimoji="1" lang="en-US" altLang="ja-JP" dirty="0" smtClean="0"/>
            </a:p>
            <a:p>
              <a:r>
                <a:rPr lang="ja-JP" altLang="en-US" dirty="0"/>
                <a:t>　</a:t>
              </a:r>
              <a:r>
                <a:rPr kumimoji="1" lang="ja-JP" altLang="en-US" dirty="0" smtClean="0"/>
                <a:t>どうしてでしょう</a:t>
              </a:r>
              <a:r>
                <a:rPr kumimoji="1" lang="ja-JP" altLang="en-US" dirty="0" smtClean="0"/>
                <a:t>？　どうして</a:t>
              </a:r>
              <a:r>
                <a:rPr kumimoji="1" lang="ja-JP" altLang="en-US" dirty="0" smtClean="0"/>
                <a:t>“早期教育ソフト”の木、“子守りテレビ”の木の新芽を刈り取るのでしょう</a:t>
              </a:r>
              <a:r>
                <a:rPr kumimoji="1" lang="ja-JP" altLang="en-US" dirty="0" smtClean="0"/>
                <a:t>。</a:t>
              </a:r>
              <a:endParaRPr kumimoji="1" lang="en-US" altLang="ja-JP" dirty="0" smtClean="0"/>
            </a:p>
            <a:p>
              <a:r>
                <a:rPr lang="ja-JP" altLang="en-US" dirty="0"/>
                <a:t>　</a:t>
              </a:r>
              <a:r>
                <a:rPr kumimoji="1" lang="ja-JP" altLang="en-US" dirty="0" smtClean="0"/>
                <a:t>子</a:t>
              </a:r>
              <a:r>
                <a:rPr kumimoji="1" lang="ja-JP" altLang="en-US" dirty="0" smtClean="0"/>
                <a:t>育ての森の中のベンチに座って、考えていただければ本当に嬉しいです。そしてもしお時間があれば是非、</a:t>
              </a:r>
              <a:r>
                <a:rPr kumimoji="1" lang="ja-JP" altLang="en-US" dirty="0" smtClean="0"/>
                <a:t>ぜひ</a:t>
              </a:r>
              <a:endParaRPr kumimoji="1" lang="en-US" altLang="ja-JP" dirty="0" smtClean="0"/>
            </a:p>
            <a:p>
              <a:r>
                <a:rPr kumimoji="1" lang="ja-JP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赤ちゃん</a:t>
              </a:r>
              <a:r>
                <a:rPr kumimoji="1" lang="ja-JP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の人権</a:t>
              </a:r>
              <a:r>
                <a:rPr kumimoji="1" lang="ja-JP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宣言</a:t>
              </a:r>
              <a:r>
                <a:rPr kumimoji="1" lang="ja-JP" altLang="en-US" dirty="0" smtClean="0"/>
                <a:t>　</a:t>
              </a:r>
              <a:r>
                <a:rPr kumimoji="1" lang="ja-JP" altLang="en-US" dirty="0" smtClean="0"/>
                <a:t>（下記リンク）を</a:t>
              </a:r>
              <a:r>
                <a:rPr kumimoji="1" lang="ja-JP" altLang="en-US" dirty="0" smtClean="0"/>
                <a:t>お読みください。</a:t>
              </a:r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131840" y="692696"/>
              <a:ext cx="3384376" cy="57606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ベンチに座って考えましょう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10</cp:revision>
  <dcterms:created xsi:type="dcterms:W3CDTF">2012-07-05T01:37:35Z</dcterms:created>
  <dcterms:modified xsi:type="dcterms:W3CDTF">2012-11-21T01:36:18Z</dcterms:modified>
</cp:coreProperties>
</file>