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5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39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5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692696"/>
            <a:ext cx="7416824" cy="86409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“子守歌の木”の大切さを考えるために歴史を</a:t>
            </a:r>
            <a:r>
              <a:rPr lang="ja-JP" altLang="en-US"/>
              <a:t>振り返って</a:t>
            </a:r>
            <a:r>
              <a:rPr lang="ja-JP" altLang="en-US" smtClean="0"/>
              <a:t>みましょう。</a:t>
            </a:r>
            <a:endParaRPr lang="ja-JP" altLang="en-US" dirty="0"/>
          </a:p>
          <a:p>
            <a:pPr algn="ctr"/>
            <a:r>
              <a:rPr kumimoji="1" lang="ja-JP" altLang="en-US" dirty="0" smtClean="0"/>
              <a:t>以下</a:t>
            </a:r>
            <a:r>
              <a:rPr kumimoji="1" lang="ja-JP" altLang="en-US" dirty="0" smtClean="0"/>
              <a:t>のお話は十数年前に経験したお話です。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65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7</cp:revision>
  <dcterms:created xsi:type="dcterms:W3CDTF">2012-07-05T01:37:35Z</dcterms:created>
  <dcterms:modified xsi:type="dcterms:W3CDTF">2012-11-21T01:48:39Z</dcterms:modified>
</cp:coreProperties>
</file>