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DBAB-BF01-4218-9F3B-9B538CF386AD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BC22-2B81-4068-99C7-D79C6FAA3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5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DBAB-BF01-4218-9F3B-9B538CF386AD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BC22-2B81-4068-99C7-D79C6FAA3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53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DBAB-BF01-4218-9F3B-9B538CF386AD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BC22-2B81-4068-99C7-D79C6FAA3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59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DBAB-BF01-4218-9F3B-9B538CF386AD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BC22-2B81-4068-99C7-D79C6FAA3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51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DBAB-BF01-4218-9F3B-9B538CF386AD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BC22-2B81-4068-99C7-D79C6FAA3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62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DBAB-BF01-4218-9F3B-9B538CF386AD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BC22-2B81-4068-99C7-D79C6FAA3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2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DBAB-BF01-4218-9F3B-9B538CF386AD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BC22-2B81-4068-99C7-D79C6FAA3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1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DBAB-BF01-4218-9F3B-9B538CF386AD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BC22-2B81-4068-99C7-D79C6FAA3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1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DBAB-BF01-4218-9F3B-9B538CF386AD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BC22-2B81-4068-99C7-D79C6FAA3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DBAB-BF01-4218-9F3B-9B538CF386AD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BC22-2B81-4068-99C7-D79C6FAA3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2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DBAB-BF01-4218-9F3B-9B538CF386AD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BC22-2B81-4068-99C7-D79C6FAA3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4DBAB-BF01-4218-9F3B-9B538CF386AD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BC22-2B81-4068-99C7-D79C6FAA3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12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1ED8D484-9BDA-4808-9FD9-79C5071407A1}" type="slidenum">
              <a:rPr kumimoji="0" lang="en-US" altLang="ja-JP" smtClean="0"/>
              <a:pPr eaLnBrk="1" hangingPunct="1"/>
              <a:t>1</a:t>
            </a:fld>
            <a:endParaRPr kumimoji="0" lang="en-US" altLang="ja-JP" smtClean="0"/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250825" y="1557338"/>
            <a:ext cx="8064500" cy="4751387"/>
            <a:chOff x="431" y="845"/>
            <a:chExt cx="5080" cy="2993"/>
          </a:xfrm>
        </p:grpSpPr>
        <p:sp>
          <p:nvSpPr>
            <p:cNvPr id="5137" name="Line 4"/>
            <p:cNvSpPr>
              <a:spLocks noChangeShapeType="1"/>
            </p:cNvSpPr>
            <p:nvPr/>
          </p:nvSpPr>
          <p:spPr bwMode="auto">
            <a:xfrm flipH="1">
              <a:off x="431" y="3838"/>
              <a:ext cx="50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8" name="Line 5"/>
            <p:cNvSpPr>
              <a:spLocks noChangeShapeType="1"/>
            </p:cNvSpPr>
            <p:nvPr/>
          </p:nvSpPr>
          <p:spPr bwMode="auto">
            <a:xfrm flipV="1">
              <a:off x="431" y="3385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9" name="Line 6"/>
            <p:cNvSpPr>
              <a:spLocks noChangeShapeType="1"/>
            </p:cNvSpPr>
            <p:nvPr/>
          </p:nvSpPr>
          <p:spPr bwMode="auto">
            <a:xfrm>
              <a:off x="431" y="3385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40" name="Line 7"/>
            <p:cNvSpPr>
              <a:spLocks noChangeShapeType="1"/>
            </p:cNvSpPr>
            <p:nvPr/>
          </p:nvSpPr>
          <p:spPr bwMode="auto">
            <a:xfrm flipV="1">
              <a:off x="930" y="2931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41" name="Line 8"/>
            <p:cNvSpPr>
              <a:spLocks noChangeShapeType="1"/>
            </p:cNvSpPr>
            <p:nvPr/>
          </p:nvSpPr>
          <p:spPr bwMode="auto">
            <a:xfrm>
              <a:off x="930" y="2931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42" name="Line 9"/>
            <p:cNvSpPr>
              <a:spLocks noChangeShapeType="1"/>
            </p:cNvSpPr>
            <p:nvPr/>
          </p:nvSpPr>
          <p:spPr bwMode="auto">
            <a:xfrm flipV="1">
              <a:off x="1429" y="2478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43" name="Line 10"/>
            <p:cNvSpPr>
              <a:spLocks noChangeShapeType="1"/>
            </p:cNvSpPr>
            <p:nvPr/>
          </p:nvSpPr>
          <p:spPr bwMode="auto">
            <a:xfrm>
              <a:off x="1429" y="2478"/>
              <a:ext cx="4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44" name="Line 11"/>
            <p:cNvSpPr>
              <a:spLocks noChangeShapeType="1"/>
            </p:cNvSpPr>
            <p:nvPr/>
          </p:nvSpPr>
          <p:spPr bwMode="auto">
            <a:xfrm flipV="1">
              <a:off x="1928" y="2024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45" name="Line 12"/>
            <p:cNvSpPr>
              <a:spLocks noChangeShapeType="1"/>
            </p:cNvSpPr>
            <p:nvPr/>
          </p:nvSpPr>
          <p:spPr bwMode="auto">
            <a:xfrm>
              <a:off x="1928" y="2024"/>
              <a:ext cx="4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46" name="Line 13"/>
            <p:cNvSpPr>
              <a:spLocks noChangeShapeType="1"/>
            </p:cNvSpPr>
            <p:nvPr/>
          </p:nvSpPr>
          <p:spPr bwMode="auto">
            <a:xfrm flipV="1">
              <a:off x="2427" y="1570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47" name="Line 14"/>
            <p:cNvSpPr>
              <a:spLocks noChangeShapeType="1"/>
            </p:cNvSpPr>
            <p:nvPr/>
          </p:nvSpPr>
          <p:spPr bwMode="auto">
            <a:xfrm>
              <a:off x="2427" y="1570"/>
              <a:ext cx="4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51" name="Line 18"/>
            <p:cNvSpPr>
              <a:spLocks noChangeShapeType="1"/>
            </p:cNvSpPr>
            <p:nvPr/>
          </p:nvSpPr>
          <p:spPr bwMode="auto">
            <a:xfrm>
              <a:off x="4468" y="157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54" name="Line 21"/>
            <p:cNvSpPr>
              <a:spLocks noChangeShapeType="1"/>
            </p:cNvSpPr>
            <p:nvPr/>
          </p:nvSpPr>
          <p:spPr bwMode="auto">
            <a:xfrm flipV="1">
              <a:off x="5511" y="845"/>
              <a:ext cx="0" cy="29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55" name="Line 22"/>
            <p:cNvSpPr>
              <a:spLocks noChangeShapeType="1"/>
            </p:cNvSpPr>
            <p:nvPr/>
          </p:nvSpPr>
          <p:spPr bwMode="auto">
            <a:xfrm flipV="1">
              <a:off x="2925" y="845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56" name="Line 23"/>
            <p:cNvSpPr>
              <a:spLocks noChangeShapeType="1"/>
            </p:cNvSpPr>
            <p:nvPr/>
          </p:nvSpPr>
          <p:spPr bwMode="auto">
            <a:xfrm>
              <a:off x="2925" y="845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25" name="Text Box 24"/>
          <p:cNvSpPr txBox="1">
            <a:spLocks noChangeArrowheads="1"/>
          </p:cNvSpPr>
          <p:nvPr/>
        </p:nvSpPr>
        <p:spPr bwMode="auto">
          <a:xfrm>
            <a:off x="211138" y="51117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/>
              <a:t>入園</a:t>
            </a:r>
          </a:p>
        </p:txBody>
      </p:sp>
      <p:sp>
        <p:nvSpPr>
          <p:cNvPr id="5126" name="Text Box 25"/>
          <p:cNvSpPr txBox="1">
            <a:spLocks noChangeArrowheads="1"/>
          </p:cNvSpPr>
          <p:nvPr/>
        </p:nvSpPr>
        <p:spPr bwMode="auto">
          <a:xfrm>
            <a:off x="1042988" y="43973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/>
              <a:t>入学</a:t>
            </a:r>
          </a:p>
        </p:txBody>
      </p:sp>
      <p:sp>
        <p:nvSpPr>
          <p:cNvPr id="5127" name="Text Box 26"/>
          <p:cNvSpPr txBox="1">
            <a:spLocks noChangeArrowheads="1"/>
          </p:cNvSpPr>
          <p:nvPr/>
        </p:nvSpPr>
        <p:spPr bwMode="auto">
          <a:xfrm>
            <a:off x="1833563" y="36845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/>
              <a:t>入学</a:t>
            </a:r>
          </a:p>
        </p:txBody>
      </p:sp>
      <p:sp>
        <p:nvSpPr>
          <p:cNvPr id="5128" name="Text Box 27"/>
          <p:cNvSpPr txBox="1">
            <a:spLocks noChangeArrowheads="1"/>
          </p:cNvSpPr>
          <p:nvPr/>
        </p:nvSpPr>
        <p:spPr bwMode="auto">
          <a:xfrm>
            <a:off x="2601913" y="2971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/>
              <a:t>入学</a:t>
            </a:r>
          </a:p>
        </p:txBody>
      </p:sp>
      <p:sp>
        <p:nvSpPr>
          <p:cNvPr id="5129" name="Text Box 28"/>
          <p:cNvSpPr txBox="1">
            <a:spLocks noChangeArrowheads="1"/>
          </p:cNvSpPr>
          <p:nvPr/>
        </p:nvSpPr>
        <p:spPr bwMode="auto">
          <a:xfrm>
            <a:off x="3395663" y="22764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/>
              <a:t>入学</a:t>
            </a:r>
          </a:p>
        </p:txBody>
      </p:sp>
      <p:sp>
        <p:nvSpPr>
          <p:cNvPr id="5130" name="Text Box 29"/>
          <p:cNvSpPr txBox="1">
            <a:spLocks noChangeArrowheads="1"/>
          </p:cNvSpPr>
          <p:nvPr/>
        </p:nvSpPr>
        <p:spPr bwMode="auto">
          <a:xfrm>
            <a:off x="1152525" y="565785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3200"/>
              <a:t>乳幼児</a:t>
            </a:r>
          </a:p>
        </p:txBody>
      </p:sp>
      <p:sp>
        <p:nvSpPr>
          <p:cNvPr id="5131" name="Text Box 30"/>
          <p:cNvSpPr txBox="1">
            <a:spLocks noChangeArrowheads="1"/>
          </p:cNvSpPr>
          <p:nvPr/>
        </p:nvSpPr>
        <p:spPr bwMode="auto">
          <a:xfrm>
            <a:off x="1944688" y="501332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3200"/>
              <a:t>幼稚園</a:t>
            </a:r>
          </a:p>
        </p:txBody>
      </p:sp>
      <p:sp>
        <p:nvSpPr>
          <p:cNvPr id="5132" name="Text Box 31"/>
          <p:cNvSpPr txBox="1">
            <a:spLocks noChangeArrowheads="1"/>
          </p:cNvSpPr>
          <p:nvPr/>
        </p:nvSpPr>
        <p:spPr bwMode="auto">
          <a:xfrm>
            <a:off x="2592388" y="428942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3200"/>
              <a:t>小学校</a:t>
            </a:r>
          </a:p>
        </p:txBody>
      </p:sp>
      <p:sp>
        <p:nvSpPr>
          <p:cNvPr id="5133" name="Text Box 32"/>
          <p:cNvSpPr txBox="1">
            <a:spLocks noChangeArrowheads="1"/>
          </p:cNvSpPr>
          <p:nvPr/>
        </p:nvSpPr>
        <p:spPr bwMode="auto">
          <a:xfrm>
            <a:off x="3097213" y="3570288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3200"/>
              <a:t>中学校</a:t>
            </a:r>
          </a:p>
        </p:txBody>
      </p:sp>
      <p:sp>
        <p:nvSpPr>
          <p:cNvPr id="5134" name="Text Box 33"/>
          <p:cNvSpPr txBox="1">
            <a:spLocks noChangeArrowheads="1"/>
          </p:cNvSpPr>
          <p:nvPr/>
        </p:nvSpPr>
        <p:spPr bwMode="auto">
          <a:xfrm>
            <a:off x="3708400" y="285273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3200"/>
              <a:t>高等学校</a:t>
            </a:r>
          </a:p>
        </p:txBody>
      </p:sp>
      <p:sp>
        <p:nvSpPr>
          <p:cNvPr id="5135" name="Text Box 34"/>
          <p:cNvSpPr txBox="1">
            <a:spLocks noChangeArrowheads="1"/>
          </p:cNvSpPr>
          <p:nvPr/>
        </p:nvSpPr>
        <p:spPr bwMode="auto">
          <a:xfrm>
            <a:off x="4395788" y="2157413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3200" dirty="0"/>
              <a:t>大学</a:t>
            </a:r>
          </a:p>
        </p:txBody>
      </p:sp>
      <p:sp>
        <p:nvSpPr>
          <p:cNvPr id="5136" name="Text Box 35"/>
          <p:cNvSpPr txBox="1">
            <a:spLocks noChangeArrowheads="1"/>
          </p:cNvSpPr>
          <p:nvPr/>
        </p:nvSpPr>
        <p:spPr bwMode="auto">
          <a:xfrm>
            <a:off x="6516216" y="1989138"/>
            <a:ext cx="1281112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7200" dirty="0"/>
              <a:t>社　会　人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355976" y="1628800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3200" dirty="0" smtClean="0"/>
              <a:t>専門学校</a:t>
            </a:r>
            <a:endParaRPr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43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2</cp:revision>
  <dcterms:created xsi:type="dcterms:W3CDTF">2012-08-02T01:31:52Z</dcterms:created>
  <dcterms:modified xsi:type="dcterms:W3CDTF">2012-08-02T01:34:49Z</dcterms:modified>
</cp:coreProperties>
</file>