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9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771D-6BB1-41C5-B4D5-9D7E04C701E1}" type="datetimeFigureOut">
              <a:rPr kumimoji="1" lang="ja-JP" altLang="en-US" smtClean="0"/>
              <a:t>2014/9/22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9A1-3D07-4702-9E47-AA07B7CEB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576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771D-6BB1-41C5-B4D5-9D7E04C701E1}" type="datetimeFigureOut">
              <a:rPr kumimoji="1" lang="ja-JP" altLang="en-US" smtClean="0"/>
              <a:t>2014/9/22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9A1-3D07-4702-9E47-AA07B7CEB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1667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771D-6BB1-41C5-B4D5-9D7E04C701E1}" type="datetimeFigureOut">
              <a:rPr kumimoji="1" lang="ja-JP" altLang="en-US" smtClean="0"/>
              <a:t>2014/9/22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9A1-3D07-4702-9E47-AA07B7CEB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847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771D-6BB1-41C5-B4D5-9D7E04C701E1}" type="datetimeFigureOut">
              <a:rPr kumimoji="1" lang="ja-JP" altLang="en-US" smtClean="0"/>
              <a:t>2014/9/22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9A1-3D07-4702-9E47-AA07B7CEB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94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771D-6BB1-41C5-B4D5-9D7E04C701E1}" type="datetimeFigureOut">
              <a:rPr kumimoji="1" lang="ja-JP" altLang="en-US" smtClean="0"/>
              <a:t>2014/9/22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9A1-3D07-4702-9E47-AA07B7CEB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0508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771D-6BB1-41C5-B4D5-9D7E04C701E1}" type="datetimeFigureOut">
              <a:rPr kumimoji="1" lang="ja-JP" altLang="en-US" smtClean="0"/>
              <a:t>2014/9/22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9A1-3D07-4702-9E47-AA07B7CEB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1754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771D-6BB1-41C5-B4D5-9D7E04C701E1}" type="datetimeFigureOut">
              <a:rPr kumimoji="1" lang="ja-JP" altLang="en-US" smtClean="0"/>
              <a:t>2014/9/22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9A1-3D07-4702-9E47-AA07B7CEB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241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771D-6BB1-41C5-B4D5-9D7E04C701E1}" type="datetimeFigureOut">
              <a:rPr kumimoji="1" lang="ja-JP" altLang="en-US" smtClean="0"/>
              <a:t>2014/9/22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9A1-3D07-4702-9E47-AA07B7CEB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04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771D-6BB1-41C5-B4D5-9D7E04C701E1}" type="datetimeFigureOut">
              <a:rPr kumimoji="1" lang="ja-JP" altLang="en-US" smtClean="0"/>
              <a:t>2014/9/22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9A1-3D07-4702-9E47-AA07B7CEB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3942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771D-6BB1-41C5-B4D5-9D7E04C701E1}" type="datetimeFigureOut">
              <a:rPr kumimoji="1" lang="ja-JP" altLang="en-US" smtClean="0"/>
              <a:t>2014/9/22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9A1-3D07-4702-9E47-AA07B7CEB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183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771D-6BB1-41C5-B4D5-9D7E04C701E1}" type="datetimeFigureOut">
              <a:rPr kumimoji="1" lang="ja-JP" altLang="en-US" smtClean="0"/>
              <a:t>2014/9/22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9A1-3D07-4702-9E47-AA07B7CEB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427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0771D-6BB1-41C5-B4D5-9D7E04C701E1}" type="datetimeFigureOut">
              <a:rPr kumimoji="1" lang="ja-JP" altLang="en-US" smtClean="0"/>
              <a:t>2014/9/22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5B9A1-3D07-4702-9E47-AA07B7CEB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5447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683568" y="1794747"/>
            <a:ext cx="7560840" cy="4226541"/>
            <a:chOff x="683568" y="1794747"/>
            <a:chExt cx="7560840" cy="4226541"/>
          </a:xfrm>
        </p:grpSpPr>
        <p:sp>
          <p:nvSpPr>
            <p:cNvPr id="4" name="角丸四角形 3"/>
            <p:cNvSpPr/>
            <p:nvPr/>
          </p:nvSpPr>
          <p:spPr>
            <a:xfrm>
              <a:off x="683568" y="2420888"/>
              <a:ext cx="7560840" cy="36004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ja-JP" altLang="en-US" sz="2800" b="1" dirty="0" smtClean="0"/>
                <a:t>　健全であるべき、赤ちゃんの“</a:t>
              </a:r>
              <a:r>
                <a:rPr kumimoji="1" lang="ja-JP" altLang="en-US" sz="2800" b="1" dirty="0" smtClean="0"/>
                <a:t>巣</a:t>
              </a:r>
              <a:r>
                <a:rPr lang="ja-JP" altLang="en-US" sz="2800" b="1" dirty="0"/>
                <a:t>”</a:t>
              </a:r>
              <a:r>
                <a:rPr kumimoji="1" lang="ja-JP" altLang="en-US" sz="2800" b="1" dirty="0" smtClean="0"/>
                <a:t>は</a:t>
              </a:r>
              <a:r>
                <a:rPr kumimoji="1" lang="ja-JP" altLang="en-US" sz="2800" b="1" dirty="0" smtClean="0"/>
                <a:t>過去</a:t>
              </a:r>
              <a:r>
                <a:rPr kumimoji="1" lang="en-US" altLang="ja-JP" sz="2800" b="1" dirty="0" smtClean="0"/>
                <a:t>20</a:t>
              </a:r>
              <a:r>
                <a:rPr kumimoji="1" lang="ja-JP" altLang="en-US" sz="2800" b="1" dirty="0" smtClean="0"/>
                <a:t>年の間に、多種多様な情報機器によって侵害されつづけています。</a:t>
              </a:r>
              <a:endParaRPr kumimoji="1" lang="en-US" altLang="ja-JP" sz="2800" b="1" dirty="0" smtClean="0"/>
            </a:p>
            <a:p>
              <a:r>
                <a:rPr lang="ja-JP" altLang="en-US" sz="2800" b="1" dirty="0"/>
                <a:t>　</a:t>
              </a:r>
              <a:r>
                <a:rPr lang="ja-JP" altLang="en-US" sz="2800" b="1" dirty="0" smtClean="0"/>
                <a:t>さらにこの状況に、今、暗雲が覆いかぶさろうとしています。この暗雲の存在が気がかりです。非常に気がかりです。</a:t>
              </a:r>
              <a:endParaRPr lang="en-US" altLang="ja-JP" sz="2800" b="1" dirty="0" smtClean="0"/>
            </a:p>
            <a:p>
              <a:r>
                <a:rPr kumimoji="1" lang="ja-JP" altLang="en-US" sz="2800" b="1" dirty="0"/>
                <a:t>　</a:t>
              </a:r>
              <a:r>
                <a:rPr kumimoji="1" lang="ja-JP" altLang="en-US" sz="2800" b="1" dirty="0" smtClean="0"/>
                <a:t>大丈夫でしょうか。心配です</a:t>
              </a:r>
              <a:endParaRPr kumimoji="1" lang="ja-JP" altLang="en-US" sz="2800" b="1" dirty="0"/>
            </a:p>
          </p:txBody>
        </p:sp>
        <p:sp>
          <p:nvSpPr>
            <p:cNvPr id="3" name="角丸四角形 2"/>
            <p:cNvSpPr/>
            <p:nvPr/>
          </p:nvSpPr>
          <p:spPr>
            <a:xfrm>
              <a:off x="2313003" y="1794747"/>
              <a:ext cx="4319094" cy="84216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b="1" dirty="0" smtClean="0"/>
                <a:t>今、非常に恐れていること</a:t>
              </a:r>
              <a:endParaRPr kumimoji="1" lang="ja-JP" alt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67261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7</Words>
  <Application>Microsoft Office PowerPoint</Application>
  <PresentationFormat>画面に合わせる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kasahara</dc:creator>
  <cp:lastModifiedBy>kasahara</cp:lastModifiedBy>
  <cp:revision>36</cp:revision>
  <dcterms:created xsi:type="dcterms:W3CDTF">2013-01-30T04:01:08Z</dcterms:created>
  <dcterms:modified xsi:type="dcterms:W3CDTF">2014-09-22T04:33:17Z</dcterms:modified>
</cp:coreProperties>
</file>