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256EA-0B13-4F16-8697-B2EAFE4CD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/>
              <a:t>Ecobell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213BCC-FE4E-4C66-8922-A77464593C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Marc Kassé</a:t>
            </a:r>
          </a:p>
          <a:p>
            <a:r>
              <a:rPr lang="fr-BE" dirty="0" err="1"/>
              <a:t>MSIot</a:t>
            </a:r>
            <a:r>
              <a:rPr lang="fr-BE" dirty="0"/>
              <a:t> 2020/2021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841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160A11E-2189-40BD-A6C9-8D2DE185F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1" y="1234352"/>
            <a:ext cx="2628900" cy="34194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826A62D-94F1-4838-B880-2468BF933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89" y="5395046"/>
            <a:ext cx="4400550" cy="1000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54FCF50-D915-4868-AA16-6CBBC3142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880" y="5401972"/>
            <a:ext cx="3419475" cy="876300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7F858F4F-AD77-4455-AEFD-02DF458B6AF9}"/>
              </a:ext>
            </a:extLst>
          </p:cNvPr>
          <p:cNvGrpSpPr/>
          <p:nvPr/>
        </p:nvGrpSpPr>
        <p:grpSpPr>
          <a:xfrm>
            <a:off x="4705783" y="1339067"/>
            <a:ext cx="3971925" cy="3314760"/>
            <a:chOff x="4705783" y="1339067"/>
            <a:chExt cx="3971925" cy="3314760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4C1DCD95-A5C0-453E-ACB8-7E0AD306E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5783" y="1739177"/>
              <a:ext cx="3971925" cy="2914650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0CE05D2-8315-4376-A95C-6F215708E258}"/>
                </a:ext>
              </a:extLst>
            </p:cNvPr>
            <p:cNvSpPr txBox="1"/>
            <p:nvPr/>
          </p:nvSpPr>
          <p:spPr>
            <a:xfrm>
              <a:off x="4793673" y="3429000"/>
              <a:ext cx="8672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000" dirty="0"/>
                <a:t>24%</a:t>
              </a:r>
              <a:endParaRPr lang="fr-FR" sz="2000" dirty="0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ED0C2FA7-136A-4664-8BA8-E6E0DCCE3E44}"/>
                </a:ext>
              </a:extLst>
            </p:cNvPr>
            <p:cNvSpPr txBox="1"/>
            <p:nvPr/>
          </p:nvSpPr>
          <p:spPr>
            <a:xfrm>
              <a:off x="7791017" y="1339067"/>
              <a:ext cx="8672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000" dirty="0"/>
                <a:t>100%</a:t>
              </a: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59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3EA2444-B2F3-49D7-9D33-F5AA657EA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86" y="1575572"/>
            <a:ext cx="3315344" cy="370685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C962673-8D89-42B7-9B3D-91CD5CE03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437" y="1575572"/>
            <a:ext cx="3939898" cy="370685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10D861D-7213-491C-BB01-BAD12210DF9B}"/>
              </a:ext>
            </a:extLst>
          </p:cNvPr>
          <p:cNvSpPr txBox="1"/>
          <p:nvPr/>
        </p:nvSpPr>
        <p:spPr>
          <a:xfrm>
            <a:off x="851586" y="751891"/>
            <a:ext cx="42394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dirty="0"/>
              <a:t>2 produits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58737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61B851F-982F-410C-B5F0-FC047428EE87}"/>
              </a:ext>
            </a:extLst>
          </p:cNvPr>
          <p:cNvSpPr txBox="1"/>
          <p:nvPr/>
        </p:nvSpPr>
        <p:spPr>
          <a:xfrm>
            <a:off x="581891" y="858981"/>
            <a:ext cx="74537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/>
              <a:t>Déploiement :</a:t>
            </a:r>
          </a:p>
          <a:p>
            <a:endParaRPr lang="fr-B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 dirty="0"/>
              <a:t>Vente directe aux particuliers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sz="2000" dirty="0"/>
              <a:t>Site internet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 dirty="0"/>
              <a:t>Grandes surfaces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sz="2000" dirty="0"/>
              <a:t>Partenariat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 dirty="0"/>
              <a:t>Collectivités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sz="2000" dirty="0"/>
              <a:t>Partenariat et subventions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 dirty="0"/>
              <a:t>Entreprises</a:t>
            </a:r>
            <a:endParaRPr lang="fr-FR" sz="20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518152C-0C32-4178-90DD-226CE90E6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945" y="867266"/>
            <a:ext cx="3810000" cy="37719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42572F3-3470-45E2-97B7-5C6E520C3969}"/>
              </a:ext>
            </a:extLst>
          </p:cNvPr>
          <p:cNvSpPr txBox="1"/>
          <p:nvPr/>
        </p:nvSpPr>
        <p:spPr>
          <a:xfrm>
            <a:off x="706582" y="4902402"/>
            <a:ext cx="4668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dirty="0">
                <a:solidFill>
                  <a:srgbClr val="FF0000"/>
                </a:solidFill>
              </a:rPr>
              <a:t>Prix : 150 € à 500 €</a:t>
            </a:r>
            <a:endParaRPr lang="fr-FR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19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CF578E3-8898-4630-8942-75FB80DFF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30"/>
          <a:stretch/>
        </p:blipFill>
        <p:spPr>
          <a:xfrm>
            <a:off x="2999508" y="1833128"/>
            <a:ext cx="3567547" cy="366413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0AA9463-5F80-487C-96DB-65238A83EA0D}"/>
              </a:ext>
            </a:extLst>
          </p:cNvPr>
          <p:cNvSpPr txBox="1"/>
          <p:nvPr/>
        </p:nvSpPr>
        <p:spPr>
          <a:xfrm>
            <a:off x="4353789" y="1083740"/>
            <a:ext cx="91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dirty="0">
                <a:solidFill>
                  <a:srgbClr val="FF0000"/>
                </a:solidFill>
              </a:rPr>
              <a:t>TRI</a:t>
            </a:r>
            <a:endParaRPr lang="fr-FR" sz="3000" dirty="0">
              <a:solidFill>
                <a:srgbClr val="FF0000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7C2D435-5E66-4B11-9997-7BC48BEB7705}"/>
              </a:ext>
            </a:extLst>
          </p:cNvPr>
          <p:cNvSpPr txBox="1"/>
          <p:nvPr/>
        </p:nvSpPr>
        <p:spPr>
          <a:xfrm>
            <a:off x="6764478" y="3148068"/>
            <a:ext cx="2310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dirty="0">
                <a:solidFill>
                  <a:srgbClr val="FF0000"/>
                </a:solidFill>
              </a:rPr>
              <a:t>FREQUENCE</a:t>
            </a:r>
          </a:p>
          <a:p>
            <a:r>
              <a:rPr lang="fr-BE" sz="3000" dirty="0">
                <a:solidFill>
                  <a:srgbClr val="FF0000"/>
                </a:solidFill>
              </a:rPr>
              <a:t>COLLECTE</a:t>
            </a:r>
            <a:endParaRPr lang="fr-FR" sz="3000" dirty="0">
              <a:solidFill>
                <a:srgbClr val="FF000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A021815-7E2A-475D-84C3-46541B08E7CD}"/>
              </a:ext>
            </a:extLst>
          </p:cNvPr>
          <p:cNvSpPr txBox="1"/>
          <p:nvPr/>
        </p:nvSpPr>
        <p:spPr>
          <a:xfrm>
            <a:off x="1473777" y="3388195"/>
            <a:ext cx="1328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dirty="0">
                <a:solidFill>
                  <a:srgbClr val="FF0000"/>
                </a:solidFill>
              </a:rPr>
              <a:t>GAINS</a:t>
            </a:r>
            <a:endParaRPr lang="fr-FR" sz="3000" dirty="0">
              <a:solidFill>
                <a:srgbClr val="FF0000"/>
              </a:solidFill>
            </a:endParaRPr>
          </a:p>
        </p:txBody>
      </p:sp>
      <p:sp>
        <p:nvSpPr>
          <p:cNvPr id="11" name="Bulle narrative : ronde 10">
            <a:extLst>
              <a:ext uri="{FF2B5EF4-FFF2-40B4-BE49-F238E27FC236}">
                <a16:creationId xmlns:a16="http://schemas.microsoft.com/office/drawing/2014/main" id="{E789620C-E28D-43D1-B24A-315129EF2CED}"/>
              </a:ext>
            </a:extLst>
          </p:cNvPr>
          <p:cNvSpPr/>
          <p:nvPr/>
        </p:nvSpPr>
        <p:spPr>
          <a:xfrm>
            <a:off x="387928" y="1360739"/>
            <a:ext cx="2414157" cy="1621166"/>
          </a:xfrm>
          <a:prstGeom prst="wedgeEllipseCallout">
            <a:avLst/>
          </a:prstGeom>
          <a:solidFill>
            <a:srgbClr val="FFFF00"/>
          </a:solidFill>
          <a:scene3d>
            <a:camera prst="orthographicFront">
              <a:rot lat="301122" lon="11096583" rev="21573768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fr-BE" sz="1500" dirty="0"/>
              <a:t>Min 20% économies/foyer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257569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C6ED4D6-06A5-40B5-9C5A-4DDC17FADEA1}"/>
              </a:ext>
            </a:extLst>
          </p:cNvPr>
          <p:cNvSpPr txBox="1"/>
          <p:nvPr/>
        </p:nvSpPr>
        <p:spPr>
          <a:xfrm>
            <a:off x="512618" y="734291"/>
            <a:ext cx="883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Actuellement:</a:t>
            </a:r>
          </a:p>
          <a:p>
            <a:endParaRPr lang="fr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Un marché existant</a:t>
            </a:r>
          </a:p>
          <a:p>
            <a:endParaRPr lang="fr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Les budgets en matière d’écologie se débloquent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Large gamme de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Technologies existantes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dirty="0"/>
              <a:t>Un premier prototype à horizon </a:t>
            </a:r>
            <a:r>
              <a:rPr lang="fr-BE" sz="3000" dirty="0">
                <a:solidFill>
                  <a:srgbClr val="FF0000"/>
                </a:solidFill>
              </a:rPr>
              <a:t>2021</a:t>
            </a:r>
            <a:r>
              <a:rPr lang="fr-BE" dirty="0"/>
              <a:t> possible pour validation =&gt; </a:t>
            </a:r>
            <a:r>
              <a:rPr lang="fr-BE" sz="3000" dirty="0">
                <a:solidFill>
                  <a:srgbClr val="FF0000"/>
                </a:solidFill>
              </a:rPr>
              <a:t>40,000€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61665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765</TotalTime>
  <Words>74</Words>
  <Application>Microsoft Office PowerPoint</Application>
  <PresentationFormat>Grand écran</PresentationFormat>
  <Paragraphs>37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Ecobell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POUBELLE INTELLIGENTE</dc:title>
  <dc:creator>Marc Kasse</dc:creator>
  <cp:lastModifiedBy>Marc Kasse</cp:lastModifiedBy>
  <cp:revision>40</cp:revision>
  <dcterms:created xsi:type="dcterms:W3CDTF">2021-02-24T14:13:25Z</dcterms:created>
  <dcterms:modified xsi:type="dcterms:W3CDTF">2021-02-26T10:45:05Z</dcterms:modified>
</cp:coreProperties>
</file>