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34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82FC-ECE9-4CAC-89A5-2AAC322397D8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8B1E-1B75-4132-8157-5C5B72E7D0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590800"/>
            <a:ext cx="5410200" cy="147002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r"/>
            <a:r>
              <a:rPr lang="en-US" sz="6000" b="1" dirty="0" smtClean="0"/>
              <a:t>Poverty Free </a:t>
            </a:r>
            <a:r>
              <a:rPr lang="en-US" sz="6000" b="1" dirty="0"/>
              <a:t>I</a:t>
            </a:r>
            <a:r>
              <a:rPr lang="en-US" sz="6000" b="1" dirty="0" smtClean="0"/>
              <a:t>ndia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1295400"/>
            <a:ext cx="53340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</a:t>
            </a:r>
            <a:r>
              <a:rPr lang="en-US" sz="2400" dirty="0"/>
              <a:t>the 18th century, the relation </a:t>
            </a:r>
            <a:r>
              <a:rPr lang="en-US" sz="2400" dirty="0" smtClean="0"/>
              <a:t>between </a:t>
            </a:r>
            <a:r>
              <a:rPr lang="en-US" sz="2400" dirty="0"/>
              <a:t>“poverty and </a:t>
            </a:r>
            <a:r>
              <a:rPr lang="en-US" sz="2400" dirty="0" smtClean="0"/>
              <a:t>India</a:t>
            </a:r>
            <a:r>
              <a:rPr lang="en-US" sz="2400" dirty="0"/>
              <a:t>” is not breakdown after many efforts, plan and scheme . Firstly we should define 2 things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(A) what is poverty?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(B) who is poor?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when we go to celebrate our 71th independence day we don’t know how many poor live in </a:t>
            </a:r>
            <a:r>
              <a:rPr lang="en-US" sz="2400" dirty="0" smtClean="0"/>
              <a:t>India </a:t>
            </a:r>
            <a:r>
              <a:rPr lang="en-US" sz="2400" dirty="0"/>
              <a:t>. many committee give many reports and every reports shows </a:t>
            </a:r>
            <a:r>
              <a:rPr lang="en-US" sz="2400" dirty="0" smtClean="0"/>
              <a:t>different </a:t>
            </a:r>
            <a:r>
              <a:rPr lang="en-US" sz="2400" dirty="0"/>
              <a:t>data and statics. so firstly define exact number because Good Data helps to make Good plan.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609600"/>
            <a:ext cx="161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The Truth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3810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What if we can eliminate poverty from India?</a:t>
            </a:r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600200"/>
            <a:ext cx="518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current </a:t>
            </a:r>
            <a:r>
              <a:rPr lang="en-US" sz="2000" dirty="0" smtClean="0"/>
              <a:t>population of </a:t>
            </a:r>
            <a:r>
              <a:rPr lang="en-US" sz="2000" b="1" dirty="0" smtClean="0"/>
              <a:t>India</a:t>
            </a:r>
            <a:r>
              <a:rPr lang="en-US" sz="2000" dirty="0"/>
              <a:t> is </a:t>
            </a:r>
            <a:r>
              <a:rPr lang="en-US" sz="2000" b="1" dirty="0"/>
              <a:t>1,355,388,325</a:t>
            </a:r>
            <a:r>
              <a:rPr lang="en-US" sz="2000" dirty="0"/>
              <a:t> as of Sunday, August 5, 2018, based on the latest United Nations estimates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Among the estimated population 17% of the population lives below the poverty line.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change to eliminate poverty from </a:t>
            </a:r>
            <a:r>
              <a:rPr lang="en-US" sz="2000" dirty="0" err="1" smtClean="0"/>
              <a:t>india</a:t>
            </a:r>
            <a:r>
              <a:rPr lang="en-US" sz="2000" dirty="0" smtClean="0"/>
              <a:t> and making </a:t>
            </a:r>
            <a:r>
              <a:rPr lang="en-US" sz="2000" dirty="0" err="1" smtClean="0"/>
              <a:t>india</a:t>
            </a:r>
            <a:r>
              <a:rPr lang="en-US" sz="2000" dirty="0" smtClean="0"/>
              <a:t> poverty free can only be achieved only and only if we stick together and work as a part of a team –</a:t>
            </a:r>
            <a:r>
              <a:rPr lang="en-US" sz="2000" b="1" dirty="0" smtClean="0"/>
              <a:t> UNITED WE STAND DIVIDED WE FALL.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381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The Plan</a:t>
            </a:r>
            <a:endParaRPr lang="en-US" sz="3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219200"/>
            <a:ext cx="52729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current Population of </a:t>
            </a:r>
            <a:r>
              <a:rPr lang="en-US" dirty="0" err="1" smtClean="0"/>
              <a:t>india</a:t>
            </a:r>
            <a:r>
              <a:rPr lang="en-US" dirty="0" smtClean="0"/>
              <a:t> is </a:t>
            </a:r>
            <a:r>
              <a:rPr lang="en-US" b="1" dirty="0" smtClean="0"/>
              <a:t>1,355,501,856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Among this </a:t>
            </a:r>
            <a:r>
              <a:rPr lang="en-US" b="1" dirty="0" smtClean="0"/>
              <a:t>17%</a:t>
            </a:r>
            <a:r>
              <a:rPr lang="en-US" dirty="0" smtClean="0"/>
              <a:t> of the population  stands to be below poverty line.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remaining left is </a:t>
            </a:r>
            <a:r>
              <a:rPr lang="en-US" b="1" dirty="0" smtClean="0"/>
              <a:t>83%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Our team is trying to built a portal by which the remaining population that is </a:t>
            </a:r>
            <a:r>
              <a:rPr lang="en-US" b="1" dirty="0" smtClean="0"/>
              <a:t>83%</a:t>
            </a:r>
            <a:r>
              <a:rPr lang="en-US" dirty="0" smtClean="0"/>
              <a:t> of </a:t>
            </a:r>
            <a:r>
              <a:rPr lang="en-US" b="1" dirty="0" smtClean="0"/>
              <a:t>1,355,501,856 </a:t>
            </a:r>
            <a:r>
              <a:rPr lang="en-US" dirty="0" smtClean="0"/>
              <a:t>can donate.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the remaining population can donate even single </a:t>
            </a:r>
            <a:r>
              <a:rPr lang="en-US" b="1" dirty="0" smtClean="0"/>
              <a:t>1.00</a:t>
            </a:r>
            <a:r>
              <a:rPr lang="en-US" dirty="0" smtClean="0"/>
              <a:t> Rs from there side we can remove poverty from our country and can make India Poverty Free.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Revenue that will be collected can save some once life, give then food to eat, education and knowledge to children's and much more that no one can imagine.  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457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Innovation for Society</a:t>
            </a:r>
            <a:endParaRPr 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14478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Lets work together and be a part of better future .</a:t>
            </a:r>
            <a:endParaRPr lang="en-US" b="1" dirty="0"/>
          </a:p>
        </p:txBody>
      </p:sp>
      <p:pic>
        <p:nvPicPr>
          <p:cNvPr id="6" name="Picture 5" descr="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438400"/>
            <a:ext cx="2387330" cy="1295400"/>
          </a:xfrm>
          <a:prstGeom prst="rect">
            <a:avLst/>
          </a:prstGeom>
        </p:spPr>
      </p:pic>
      <p:pic>
        <p:nvPicPr>
          <p:cNvPr id="7" name="Picture 6" descr="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362200"/>
            <a:ext cx="2209799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2057400"/>
            <a:ext cx="6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</a:t>
            </a:r>
            <a:endParaRPr lang="en-US" dirty="0"/>
          </a:p>
        </p:txBody>
      </p:sp>
      <p:pic>
        <p:nvPicPr>
          <p:cNvPr id="10" name="Picture 9" descr="f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886200"/>
            <a:ext cx="2336800" cy="1143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05035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#BE THE CHANGE</a:t>
            </a:r>
            <a:endParaRPr lang="en-US" dirty="0"/>
          </a:p>
        </p:txBody>
      </p:sp>
      <p:pic>
        <p:nvPicPr>
          <p:cNvPr id="12" name="Picture 11" descr="e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886200"/>
            <a:ext cx="2192827" cy="1143000"/>
          </a:xfrm>
          <a:prstGeom prst="rect">
            <a:avLst/>
          </a:prstGeom>
        </p:spPr>
      </p:pic>
      <p:pic>
        <p:nvPicPr>
          <p:cNvPr id="14" name="Picture 13" descr="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5105400"/>
            <a:ext cx="28956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179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Poverty Free India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Free India</dc:title>
  <dc:creator>Mk</dc:creator>
  <cp:lastModifiedBy>Mk</cp:lastModifiedBy>
  <cp:revision>12</cp:revision>
  <dcterms:created xsi:type="dcterms:W3CDTF">2018-08-05T14:45:00Z</dcterms:created>
  <dcterms:modified xsi:type="dcterms:W3CDTF">2018-08-05T16:33:31Z</dcterms:modified>
</cp:coreProperties>
</file>