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hu-H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14" y="96"/>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p:cNvSpPr>
            <a:spLocks noGrp="1"/>
          </p:cNvSpPr>
          <p:nvPr>
            <p:ph type="dt" idx="2"/>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4" name="Date Placeholder 2"/>
          <p:cNvSpPr>
            <a:spLocks noGrp="1"/>
          </p:cNvSpPr>
          <p:nvPr>
            <p:ph type="dt" idx="3"/>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p:cNvSpPr>
            <a:spLocks noGrp="1"/>
          </p:cNvSpPr>
          <p:nvPr>
            <p:ph type="body" sz="quarter" idx="1"/>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p:cNvSpPr>
            <a:spLocks noGrp="1"/>
          </p:cNvSpPr>
          <p:nvPr>
            <p:ph type="sldNum" sz="quarter" idx="1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40366D3-47B0-CF6A-0FFC-061C806398AF}" type="slidenum">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1280C62-8FC3-39D5-AFCE-1DBFAB0CBA6C}" type="slidenum">
              <a:r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35CC723-D9BC-F4C6-29BE-77BE175A9E3D}" type="slidenum">
              <a:r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41A8602-14A4-0552-CBA6-B0CB0A7FA866}" type="slidenum">
              <a:r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179FC31-A67D-AD64-FA86-FE0C24297D52}" type="slidenum">
              <a:r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2361FB4-1DD2-72E5-1E84-CA84E6402617}" type="slidenum">
              <a:rP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3C82063-3FCE-B2BB-0EC1-DE485999B16F}" type="slidenum">
              <a:rP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243015F-8B08-53C8-EC2C-6492379660CA}" type="slidenum">
              <a:rP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57474DF-1413-1DC9-6104-234A6A414AEA}" type="slidenum">
              <a:rP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EFFADBF-A85E-DCAD-249A-603FAB673CFD}" type="slidenum">
              <a:rPr/>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AE05F80-C023-BFA1-A904-E3E6CE88602C}" type="slidenum">
              <a:rP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EC362C9-1EF9-755D-B545-893A87A83B31}" type="slidenum">
              <a:r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EAEF95E-263B-1B6C-14A0-6AC49D89C975}" type="slidenum">
              <a:r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282C6A8-4BF2-D99B-6D82-EC008DBDF283}" type="slidenum">
              <a:r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63E8621-3AC9-0FBF-CF06-2F2A46C715DB}" type="slidenum">
              <a:r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A05C2F6-0CB8-D748-BD4A-D8E052A0DD73}" type="slidenum">
              <a:r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0AA3FAC-89A6-D6C0-2F88-D6490F9CBA31}" type="slidenum">
              <a:r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03EDB4E-3DC2-A159-138F-A425D21B17D6}" type="slidenum">
              <a:r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8B1877F-8806-8754-04F2-C644FAFB30C7}" type="slidenum">
              <a:r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Címdia">
    <p:spTree>
      <p:nvGrpSpPr>
        <p:cNvPr id="1" name=""/>
        <p:cNvGrpSpPr/>
        <p:nvPr/>
      </p:nvGrpSpPr>
      <p:grpSpPr bwMode="auto">
        <a:xfrm>
          <a:off x="0" y="0"/>
          <a:ext cx="0" cy="0"/>
          <a:chOff x="0" y="0"/>
          <a:chExt cx="0" cy="0"/>
        </a:xfrm>
      </p:grpSpPr>
      <p:sp>
        <p:nvSpPr>
          <p:cNvPr id="2" name="Cím 1"/>
          <p:cNvSpPr>
            <a:spLocks noGrp="1"/>
          </p:cNvSpPr>
          <p:nvPr>
            <p:ph type="ctrTitle"/>
          </p:nvPr>
        </p:nvSpPr>
        <p:spPr bwMode="auto">
          <a:xfrm>
            <a:off x="1524000" y="1122363"/>
            <a:ext cx="9144000" cy="2387600"/>
          </a:xfrm>
        </p:spPr>
        <p:txBody>
          <a:bodyPr anchor="b"/>
          <a:lstStyle>
            <a:lvl1pPr algn="ctr">
              <a:defRPr sz="6000"/>
            </a:lvl1pPr>
          </a:lstStyle>
          <a:p>
            <a:pPr>
              <a:defRPr/>
            </a:pPr>
            <a:r>
              <a:rPr lang="hu-HU"/>
              <a:t>Mintacím szerkesztése</a:t>
            </a:r>
          </a:p>
        </p:txBody>
      </p:sp>
      <p:sp>
        <p:nvSpPr>
          <p:cNvPr id="3" name="Alcím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hu-HU"/>
              <a:t>Kattintson ide az alcím mintájának szerkesztéséhez</a:t>
            </a:r>
          </a:p>
        </p:txBody>
      </p:sp>
      <p:sp>
        <p:nvSpPr>
          <p:cNvPr id="4" name="Dátum helye 3"/>
          <p:cNvSpPr>
            <a:spLocks noGrp="1"/>
          </p:cNvSpPr>
          <p:nvPr>
            <p:ph type="dt" sz="half" idx="10"/>
          </p:nvPr>
        </p:nvSpPr>
        <p:spPr bwMode="auto"/>
        <p:txBody>
          <a:bodyPr/>
          <a:lstStyle/>
          <a:p>
            <a:pPr>
              <a:defRPr/>
            </a:pPr>
            <a:fld id="{AD6AC000-DBA2-4F16-813E-31100FA9AB1D}" type="datetimeFigureOut">
              <a:rPr lang="hu-HU"/>
              <a:t>2024.11.22.</a:t>
            </a:fld>
            <a:endParaRPr lang="hu-HU"/>
          </a:p>
        </p:txBody>
      </p:sp>
      <p:sp>
        <p:nvSpPr>
          <p:cNvPr id="5" name="Élőláb helye 4"/>
          <p:cNvSpPr>
            <a:spLocks noGrp="1"/>
          </p:cNvSpPr>
          <p:nvPr>
            <p:ph type="ftr" sz="quarter" idx="11"/>
          </p:nvPr>
        </p:nvSpPr>
        <p:spPr bwMode="auto"/>
        <p:txBody>
          <a:bodyPr/>
          <a:lstStyle/>
          <a:p>
            <a:pPr>
              <a:defRPr/>
            </a:pPr>
            <a:endParaRPr lang="hu-HU"/>
          </a:p>
        </p:txBody>
      </p:sp>
      <p:sp>
        <p:nvSpPr>
          <p:cNvPr id="6" name="Dia számának helye 5"/>
          <p:cNvSpPr>
            <a:spLocks noGrp="1"/>
          </p:cNvSpPr>
          <p:nvPr>
            <p:ph type="sldNum" sz="quarter" idx="12"/>
          </p:nvPr>
        </p:nvSpPr>
        <p:spPr bwMode="auto"/>
        <p:txBody>
          <a:bodyPr/>
          <a:lstStyle/>
          <a:p>
            <a:pPr>
              <a:defRPr/>
            </a:pPr>
            <a:fld id="{BDDB8164-85CB-466A-8A6C-45D5DD839C80}" type="slidenum">
              <a:rPr lang="hu-HU"/>
              <a:t>‹#›</a:t>
            </a:fld>
            <a:endParaRPr lang="hu-H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Cím és függőleges szöveg">
    <p:spTree>
      <p:nvGrpSpPr>
        <p:cNvPr id="1" name=""/>
        <p:cNvGrpSpPr/>
        <p:nvPr/>
      </p:nvGrpSpPr>
      <p:grpSpPr bwMode="auto">
        <a:xfrm>
          <a:off x="0" y="0"/>
          <a:ext cx="0" cy="0"/>
          <a:chOff x="0" y="0"/>
          <a:chExt cx="0" cy="0"/>
        </a:xfrm>
      </p:grpSpPr>
      <p:sp>
        <p:nvSpPr>
          <p:cNvPr id="2" name="Cím 1"/>
          <p:cNvSpPr>
            <a:spLocks noGrp="1"/>
          </p:cNvSpPr>
          <p:nvPr>
            <p:ph type="title"/>
          </p:nvPr>
        </p:nvSpPr>
        <p:spPr bwMode="auto"/>
        <p:txBody>
          <a:bodyPr/>
          <a:lstStyle/>
          <a:p>
            <a:pPr>
              <a:defRPr/>
            </a:pPr>
            <a:r>
              <a:rPr lang="hu-HU"/>
              <a:t>Mintacím szerkesztése</a:t>
            </a:r>
          </a:p>
        </p:txBody>
      </p:sp>
      <p:sp>
        <p:nvSpPr>
          <p:cNvPr id="3" name="Függőleges szöveg helye 2"/>
          <p:cNvSpPr>
            <a:spLocks noGrp="1"/>
          </p:cNvSpPr>
          <p:nvPr>
            <p:ph type="body" orient="vert" idx="1"/>
          </p:nvPr>
        </p:nvSpPr>
        <p:spPr bwMode="auto"/>
        <p:txBody>
          <a:bodyPr vert="eaVert"/>
          <a:lstStyle/>
          <a:p>
            <a:pPr lvl="0">
              <a:defRPr/>
            </a:pPr>
            <a:r>
              <a:rPr lang="hu-HU"/>
              <a:t>Mintaszöveg szerkesztése</a:t>
            </a:r>
            <a:endParaRPr/>
          </a:p>
          <a:p>
            <a:pPr lvl="1">
              <a:defRPr/>
            </a:pPr>
            <a:r>
              <a:rPr lang="hu-HU"/>
              <a:t>Második szint</a:t>
            </a:r>
            <a:endParaRPr/>
          </a:p>
          <a:p>
            <a:pPr lvl="2">
              <a:defRPr/>
            </a:pPr>
            <a:r>
              <a:rPr lang="hu-HU"/>
              <a:t>Harmadik szint</a:t>
            </a:r>
            <a:endParaRPr/>
          </a:p>
          <a:p>
            <a:pPr lvl="3">
              <a:defRPr/>
            </a:pPr>
            <a:r>
              <a:rPr lang="hu-HU"/>
              <a:t>Negyedik szint</a:t>
            </a:r>
            <a:endParaRPr/>
          </a:p>
          <a:p>
            <a:pPr lvl="4">
              <a:defRPr/>
            </a:pPr>
            <a:r>
              <a:rPr lang="hu-HU"/>
              <a:t>Ötödik szint</a:t>
            </a:r>
          </a:p>
        </p:txBody>
      </p:sp>
      <p:sp>
        <p:nvSpPr>
          <p:cNvPr id="4" name="Dátum helye 3"/>
          <p:cNvSpPr>
            <a:spLocks noGrp="1"/>
          </p:cNvSpPr>
          <p:nvPr>
            <p:ph type="dt" sz="half" idx="10"/>
          </p:nvPr>
        </p:nvSpPr>
        <p:spPr bwMode="auto"/>
        <p:txBody>
          <a:bodyPr/>
          <a:lstStyle/>
          <a:p>
            <a:pPr>
              <a:defRPr/>
            </a:pPr>
            <a:fld id="{AD6AC000-DBA2-4F16-813E-31100FA9AB1D}" type="datetimeFigureOut">
              <a:rPr lang="hu-HU"/>
              <a:t>2024.11.22.</a:t>
            </a:fld>
            <a:endParaRPr lang="hu-HU"/>
          </a:p>
        </p:txBody>
      </p:sp>
      <p:sp>
        <p:nvSpPr>
          <p:cNvPr id="5" name="Élőláb helye 4"/>
          <p:cNvSpPr>
            <a:spLocks noGrp="1"/>
          </p:cNvSpPr>
          <p:nvPr>
            <p:ph type="ftr" sz="quarter" idx="11"/>
          </p:nvPr>
        </p:nvSpPr>
        <p:spPr bwMode="auto"/>
        <p:txBody>
          <a:bodyPr/>
          <a:lstStyle/>
          <a:p>
            <a:pPr>
              <a:defRPr/>
            </a:pPr>
            <a:endParaRPr lang="hu-HU"/>
          </a:p>
        </p:txBody>
      </p:sp>
      <p:sp>
        <p:nvSpPr>
          <p:cNvPr id="6" name="Dia számának helye 5"/>
          <p:cNvSpPr>
            <a:spLocks noGrp="1"/>
          </p:cNvSpPr>
          <p:nvPr>
            <p:ph type="sldNum" sz="quarter" idx="12"/>
          </p:nvPr>
        </p:nvSpPr>
        <p:spPr bwMode="auto"/>
        <p:txBody>
          <a:bodyPr/>
          <a:lstStyle/>
          <a:p>
            <a:pPr>
              <a:defRPr/>
            </a:pPr>
            <a:fld id="{BDDB8164-85CB-466A-8A6C-45D5DD839C80}" type="slidenum">
              <a:rPr lang="hu-HU"/>
              <a:t>‹#›</a:t>
            </a:fld>
            <a:endParaRPr lang="hu-H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Függőleges cím és szöveg">
    <p:spTree>
      <p:nvGrpSpPr>
        <p:cNvPr id="1" name=""/>
        <p:cNvGrpSpPr/>
        <p:nvPr/>
      </p:nvGrpSpPr>
      <p:grpSpPr bwMode="auto">
        <a:xfrm>
          <a:off x="0" y="0"/>
          <a:ext cx="0" cy="0"/>
          <a:chOff x="0" y="0"/>
          <a:chExt cx="0" cy="0"/>
        </a:xfrm>
      </p:grpSpPr>
      <p:sp>
        <p:nvSpPr>
          <p:cNvPr id="2" name="Függőleges cím 1"/>
          <p:cNvSpPr>
            <a:spLocks noGrp="1"/>
          </p:cNvSpPr>
          <p:nvPr>
            <p:ph type="title" orient="vert"/>
          </p:nvPr>
        </p:nvSpPr>
        <p:spPr bwMode="auto">
          <a:xfrm>
            <a:off x="8724900" y="365125"/>
            <a:ext cx="2628900" cy="5811838"/>
          </a:xfrm>
        </p:spPr>
        <p:txBody>
          <a:bodyPr vert="eaVert"/>
          <a:lstStyle/>
          <a:p>
            <a:pPr>
              <a:defRPr/>
            </a:pPr>
            <a:r>
              <a:rPr lang="hu-HU"/>
              <a:t>Mintacím szerkesztése</a:t>
            </a:r>
          </a:p>
        </p:txBody>
      </p:sp>
      <p:sp>
        <p:nvSpPr>
          <p:cNvPr id="3" name="Függőleges szöveg helye 2"/>
          <p:cNvSpPr>
            <a:spLocks noGrp="1"/>
          </p:cNvSpPr>
          <p:nvPr>
            <p:ph type="body" orient="vert" idx="1"/>
          </p:nvPr>
        </p:nvSpPr>
        <p:spPr bwMode="auto">
          <a:xfrm>
            <a:off x="838200" y="365125"/>
            <a:ext cx="7734300" cy="5811838"/>
          </a:xfrm>
        </p:spPr>
        <p:txBody>
          <a:bodyPr vert="eaVert"/>
          <a:lstStyle/>
          <a:p>
            <a:pPr lvl="0">
              <a:defRPr/>
            </a:pPr>
            <a:r>
              <a:rPr lang="hu-HU"/>
              <a:t>Mintaszöveg szerkesztése</a:t>
            </a:r>
            <a:endParaRPr/>
          </a:p>
          <a:p>
            <a:pPr lvl="1">
              <a:defRPr/>
            </a:pPr>
            <a:r>
              <a:rPr lang="hu-HU"/>
              <a:t>Második szint</a:t>
            </a:r>
            <a:endParaRPr/>
          </a:p>
          <a:p>
            <a:pPr lvl="2">
              <a:defRPr/>
            </a:pPr>
            <a:r>
              <a:rPr lang="hu-HU"/>
              <a:t>Harmadik szint</a:t>
            </a:r>
            <a:endParaRPr/>
          </a:p>
          <a:p>
            <a:pPr lvl="3">
              <a:defRPr/>
            </a:pPr>
            <a:r>
              <a:rPr lang="hu-HU"/>
              <a:t>Negyedik szint</a:t>
            </a:r>
            <a:endParaRPr/>
          </a:p>
          <a:p>
            <a:pPr lvl="4">
              <a:defRPr/>
            </a:pPr>
            <a:r>
              <a:rPr lang="hu-HU"/>
              <a:t>Ötödik szint</a:t>
            </a:r>
          </a:p>
        </p:txBody>
      </p:sp>
      <p:sp>
        <p:nvSpPr>
          <p:cNvPr id="4" name="Dátum helye 3"/>
          <p:cNvSpPr>
            <a:spLocks noGrp="1"/>
          </p:cNvSpPr>
          <p:nvPr>
            <p:ph type="dt" sz="half" idx="10"/>
          </p:nvPr>
        </p:nvSpPr>
        <p:spPr bwMode="auto"/>
        <p:txBody>
          <a:bodyPr/>
          <a:lstStyle/>
          <a:p>
            <a:pPr>
              <a:defRPr/>
            </a:pPr>
            <a:fld id="{AD6AC000-DBA2-4F16-813E-31100FA9AB1D}" type="datetimeFigureOut">
              <a:rPr lang="hu-HU"/>
              <a:t>2024.11.22.</a:t>
            </a:fld>
            <a:endParaRPr lang="hu-HU"/>
          </a:p>
        </p:txBody>
      </p:sp>
      <p:sp>
        <p:nvSpPr>
          <p:cNvPr id="5" name="Élőláb helye 4"/>
          <p:cNvSpPr>
            <a:spLocks noGrp="1"/>
          </p:cNvSpPr>
          <p:nvPr>
            <p:ph type="ftr" sz="quarter" idx="11"/>
          </p:nvPr>
        </p:nvSpPr>
        <p:spPr bwMode="auto"/>
        <p:txBody>
          <a:bodyPr/>
          <a:lstStyle/>
          <a:p>
            <a:pPr>
              <a:defRPr/>
            </a:pPr>
            <a:endParaRPr lang="hu-HU"/>
          </a:p>
        </p:txBody>
      </p:sp>
      <p:sp>
        <p:nvSpPr>
          <p:cNvPr id="6" name="Dia számának helye 5"/>
          <p:cNvSpPr>
            <a:spLocks noGrp="1"/>
          </p:cNvSpPr>
          <p:nvPr>
            <p:ph type="sldNum" sz="quarter" idx="12"/>
          </p:nvPr>
        </p:nvSpPr>
        <p:spPr bwMode="auto"/>
        <p:txBody>
          <a:bodyPr/>
          <a:lstStyle/>
          <a:p>
            <a:pPr>
              <a:defRPr/>
            </a:pPr>
            <a:fld id="{BDDB8164-85CB-466A-8A6C-45D5DD839C80}" type="slidenum">
              <a:rPr lang="hu-HU"/>
              <a:t>‹#›</a:t>
            </a:fld>
            <a:endParaRPr lang="hu-H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Cím és tartalom">
    <p:spTree>
      <p:nvGrpSpPr>
        <p:cNvPr id="1" name=""/>
        <p:cNvGrpSpPr/>
        <p:nvPr/>
      </p:nvGrpSpPr>
      <p:grpSpPr bwMode="auto">
        <a:xfrm>
          <a:off x="0" y="0"/>
          <a:ext cx="0" cy="0"/>
          <a:chOff x="0" y="0"/>
          <a:chExt cx="0" cy="0"/>
        </a:xfrm>
      </p:grpSpPr>
      <p:sp>
        <p:nvSpPr>
          <p:cNvPr id="2" name="Cím 1"/>
          <p:cNvSpPr>
            <a:spLocks noGrp="1"/>
          </p:cNvSpPr>
          <p:nvPr>
            <p:ph type="title"/>
          </p:nvPr>
        </p:nvSpPr>
        <p:spPr bwMode="auto"/>
        <p:txBody>
          <a:bodyPr/>
          <a:lstStyle/>
          <a:p>
            <a:pPr>
              <a:defRPr/>
            </a:pPr>
            <a:r>
              <a:rPr lang="hu-HU"/>
              <a:t>Mintacím szerkesztése</a:t>
            </a:r>
          </a:p>
        </p:txBody>
      </p:sp>
      <p:sp>
        <p:nvSpPr>
          <p:cNvPr id="3" name="Tartalom helye 2"/>
          <p:cNvSpPr>
            <a:spLocks noGrp="1"/>
          </p:cNvSpPr>
          <p:nvPr>
            <p:ph idx="1"/>
          </p:nvPr>
        </p:nvSpPr>
        <p:spPr bwMode="auto"/>
        <p:txBody>
          <a:bodyPr/>
          <a:lstStyle/>
          <a:p>
            <a:pPr lvl="0">
              <a:defRPr/>
            </a:pPr>
            <a:r>
              <a:rPr lang="hu-HU"/>
              <a:t>Mintaszöveg szerkesztése</a:t>
            </a:r>
            <a:endParaRPr/>
          </a:p>
          <a:p>
            <a:pPr lvl="1">
              <a:defRPr/>
            </a:pPr>
            <a:r>
              <a:rPr lang="hu-HU"/>
              <a:t>Második szint</a:t>
            </a:r>
            <a:endParaRPr/>
          </a:p>
          <a:p>
            <a:pPr lvl="2">
              <a:defRPr/>
            </a:pPr>
            <a:r>
              <a:rPr lang="hu-HU"/>
              <a:t>Harmadik szint</a:t>
            </a:r>
            <a:endParaRPr/>
          </a:p>
          <a:p>
            <a:pPr lvl="3">
              <a:defRPr/>
            </a:pPr>
            <a:r>
              <a:rPr lang="hu-HU"/>
              <a:t>Negyedik szint</a:t>
            </a:r>
            <a:endParaRPr/>
          </a:p>
          <a:p>
            <a:pPr lvl="4">
              <a:defRPr/>
            </a:pPr>
            <a:r>
              <a:rPr lang="hu-HU"/>
              <a:t>Ötödik szint</a:t>
            </a:r>
          </a:p>
        </p:txBody>
      </p:sp>
      <p:sp>
        <p:nvSpPr>
          <p:cNvPr id="4" name="Dátum helye 3"/>
          <p:cNvSpPr>
            <a:spLocks noGrp="1"/>
          </p:cNvSpPr>
          <p:nvPr>
            <p:ph type="dt" sz="half" idx="10"/>
          </p:nvPr>
        </p:nvSpPr>
        <p:spPr bwMode="auto"/>
        <p:txBody>
          <a:bodyPr/>
          <a:lstStyle/>
          <a:p>
            <a:pPr>
              <a:defRPr/>
            </a:pPr>
            <a:fld id="{AD6AC000-DBA2-4F16-813E-31100FA9AB1D}" type="datetimeFigureOut">
              <a:rPr lang="hu-HU"/>
              <a:t>2024.11.22.</a:t>
            </a:fld>
            <a:endParaRPr lang="hu-HU"/>
          </a:p>
        </p:txBody>
      </p:sp>
      <p:sp>
        <p:nvSpPr>
          <p:cNvPr id="5" name="Élőláb helye 4"/>
          <p:cNvSpPr>
            <a:spLocks noGrp="1"/>
          </p:cNvSpPr>
          <p:nvPr>
            <p:ph type="ftr" sz="quarter" idx="11"/>
          </p:nvPr>
        </p:nvSpPr>
        <p:spPr bwMode="auto"/>
        <p:txBody>
          <a:bodyPr/>
          <a:lstStyle/>
          <a:p>
            <a:pPr>
              <a:defRPr/>
            </a:pPr>
            <a:endParaRPr lang="hu-HU"/>
          </a:p>
        </p:txBody>
      </p:sp>
      <p:sp>
        <p:nvSpPr>
          <p:cNvPr id="6" name="Dia számának helye 5"/>
          <p:cNvSpPr>
            <a:spLocks noGrp="1"/>
          </p:cNvSpPr>
          <p:nvPr>
            <p:ph type="sldNum" sz="quarter" idx="12"/>
          </p:nvPr>
        </p:nvSpPr>
        <p:spPr bwMode="auto"/>
        <p:txBody>
          <a:bodyPr/>
          <a:lstStyle/>
          <a:p>
            <a:pPr>
              <a:defRPr/>
            </a:pPr>
            <a:fld id="{BDDB8164-85CB-466A-8A6C-45D5DD839C80}" type="slidenum">
              <a:rPr lang="hu-HU"/>
              <a:t>‹#›</a:t>
            </a:fld>
            <a:endParaRPr lang="hu-H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Szakaszfejléc">
    <p:spTree>
      <p:nvGrpSpPr>
        <p:cNvPr id="1" name=""/>
        <p:cNvGrpSpPr/>
        <p:nvPr/>
      </p:nvGrpSpPr>
      <p:grpSpPr bwMode="auto">
        <a:xfrm>
          <a:off x="0" y="0"/>
          <a:ext cx="0" cy="0"/>
          <a:chOff x="0" y="0"/>
          <a:chExt cx="0" cy="0"/>
        </a:xfrm>
      </p:grpSpPr>
      <p:sp>
        <p:nvSpPr>
          <p:cNvPr id="2" name="Cím 1"/>
          <p:cNvSpPr>
            <a:spLocks noGrp="1"/>
          </p:cNvSpPr>
          <p:nvPr>
            <p:ph type="title"/>
          </p:nvPr>
        </p:nvSpPr>
        <p:spPr bwMode="auto">
          <a:xfrm>
            <a:off x="831850" y="1709738"/>
            <a:ext cx="10515600" cy="2852737"/>
          </a:xfrm>
        </p:spPr>
        <p:txBody>
          <a:bodyPr anchor="b"/>
          <a:lstStyle>
            <a:lvl1pPr>
              <a:defRPr sz="6000"/>
            </a:lvl1pPr>
          </a:lstStyle>
          <a:p>
            <a:pPr>
              <a:defRPr/>
            </a:pPr>
            <a:r>
              <a:rPr lang="hu-HU"/>
              <a:t>Mintacím szerkesztése</a:t>
            </a:r>
          </a:p>
        </p:txBody>
      </p:sp>
      <p:sp>
        <p:nvSpPr>
          <p:cNvPr id="3" name="Szöveg helye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hu-HU"/>
              <a:t>Mintaszöveg szerkesztése</a:t>
            </a:r>
            <a:endParaRPr/>
          </a:p>
        </p:txBody>
      </p:sp>
      <p:sp>
        <p:nvSpPr>
          <p:cNvPr id="4" name="Dátum helye 3"/>
          <p:cNvSpPr>
            <a:spLocks noGrp="1"/>
          </p:cNvSpPr>
          <p:nvPr>
            <p:ph type="dt" sz="half" idx="10"/>
          </p:nvPr>
        </p:nvSpPr>
        <p:spPr bwMode="auto"/>
        <p:txBody>
          <a:bodyPr/>
          <a:lstStyle/>
          <a:p>
            <a:pPr>
              <a:defRPr/>
            </a:pPr>
            <a:fld id="{AD6AC000-DBA2-4F16-813E-31100FA9AB1D}" type="datetimeFigureOut">
              <a:rPr lang="hu-HU"/>
              <a:t>2024.11.22.</a:t>
            </a:fld>
            <a:endParaRPr lang="hu-HU"/>
          </a:p>
        </p:txBody>
      </p:sp>
      <p:sp>
        <p:nvSpPr>
          <p:cNvPr id="5" name="Élőláb helye 4"/>
          <p:cNvSpPr>
            <a:spLocks noGrp="1"/>
          </p:cNvSpPr>
          <p:nvPr>
            <p:ph type="ftr" sz="quarter" idx="11"/>
          </p:nvPr>
        </p:nvSpPr>
        <p:spPr bwMode="auto"/>
        <p:txBody>
          <a:bodyPr/>
          <a:lstStyle/>
          <a:p>
            <a:pPr>
              <a:defRPr/>
            </a:pPr>
            <a:endParaRPr lang="hu-HU"/>
          </a:p>
        </p:txBody>
      </p:sp>
      <p:sp>
        <p:nvSpPr>
          <p:cNvPr id="6" name="Dia számának helye 5"/>
          <p:cNvSpPr>
            <a:spLocks noGrp="1"/>
          </p:cNvSpPr>
          <p:nvPr>
            <p:ph type="sldNum" sz="quarter" idx="12"/>
          </p:nvPr>
        </p:nvSpPr>
        <p:spPr bwMode="auto"/>
        <p:txBody>
          <a:bodyPr/>
          <a:lstStyle/>
          <a:p>
            <a:pPr>
              <a:defRPr/>
            </a:pPr>
            <a:fld id="{BDDB8164-85CB-466A-8A6C-45D5DD839C80}" type="slidenum">
              <a:rPr lang="hu-HU"/>
              <a:t>‹#›</a:t>
            </a:fld>
            <a:endParaRPr lang="hu-H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2 tartalomrész">
    <p:spTree>
      <p:nvGrpSpPr>
        <p:cNvPr id="1" name=""/>
        <p:cNvGrpSpPr/>
        <p:nvPr/>
      </p:nvGrpSpPr>
      <p:grpSpPr bwMode="auto">
        <a:xfrm>
          <a:off x="0" y="0"/>
          <a:ext cx="0" cy="0"/>
          <a:chOff x="0" y="0"/>
          <a:chExt cx="0" cy="0"/>
        </a:xfrm>
      </p:grpSpPr>
      <p:sp>
        <p:nvSpPr>
          <p:cNvPr id="2" name="Cím 1"/>
          <p:cNvSpPr>
            <a:spLocks noGrp="1"/>
          </p:cNvSpPr>
          <p:nvPr>
            <p:ph type="title"/>
          </p:nvPr>
        </p:nvSpPr>
        <p:spPr bwMode="auto"/>
        <p:txBody>
          <a:bodyPr/>
          <a:lstStyle/>
          <a:p>
            <a:pPr>
              <a:defRPr/>
            </a:pPr>
            <a:r>
              <a:rPr lang="hu-HU"/>
              <a:t>Mintacím szerkesztése</a:t>
            </a:r>
          </a:p>
        </p:txBody>
      </p:sp>
      <p:sp>
        <p:nvSpPr>
          <p:cNvPr id="3" name="Tartalom helye 2"/>
          <p:cNvSpPr>
            <a:spLocks noGrp="1"/>
          </p:cNvSpPr>
          <p:nvPr>
            <p:ph sz="half" idx="1"/>
          </p:nvPr>
        </p:nvSpPr>
        <p:spPr bwMode="auto">
          <a:xfrm>
            <a:off x="838200" y="1825625"/>
            <a:ext cx="5181600" cy="4351338"/>
          </a:xfrm>
        </p:spPr>
        <p:txBody>
          <a:bodyPr/>
          <a:lstStyle/>
          <a:p>
            <a:pPr lvl="0">
              <a:defRPr/>
            </a:pPr>
            <a:r>
              <a:rPr lang="hu-HU"/>
              <a:t>Mintaszöveg szerkesztése</a:t>
            </a:r>
            <a:endParaRPr/>
          </a:p>
          <a:p>
            <a:pPr lvl="1">
              <a:defRPr/>
            </a:pPr>
            <a:r>
              <a:rPr lang="hu-HU"/>
              <a:t>Második szint</a:t>
            </a:r>
            <a:endParaRPr/>
          </a:p>
          <a:p>
            <a:pPr lvl="2">
              <a:defRPr/>
            </a:pPr>
            <a:r>
              <a:rPr lang="hu-HU"/>
              <a:t>Harmadik szint</a:t>
            </a:r>
            <a:endParaRPr/>
          </a:p>
          <a:p>
            <a:pPr lvl="3">
              <a:defRPr/>
            </a:pPr>
            <a:r>
              <a:rPr lang="hu-HU"/>
              <a:t>Negyedik szint</a:t>
            </a:r>
            <a:endParaRPr/>
          </a:p>
          <a:p>
            <a:pPr lvl="4">
              <a:defRPr/>
            </a:pPr>
            <a:r>
              <a:rPr lang="hu-HU"/>
              <a:t>Ötödik szint</a:t>
            </a:r>
          </a:p>
        </p:txBody>
      </p:sp>
      <p:sp>
        <p:nvSpPr>
          <p:cNvPr id="4" name="Tartalom helye 3"/>
          <p:cNvSpPr>
            <a:spLocks noGrp="1"/>
          </p:cNvSpPr>
          <p:nvPr>
            <p:ph sz="half" idx="2"/>
          </p:nvPr>
        </p:nvSpPr>
        <p:spPr bwMode="auto">
          <a:xfrm>
            <a:off x="6172200" y="1825625"/>
            <a:ext cx="5181600" cy="4351338"/>
          </a:xfrm>
        </p:spPr>
        <p:txBody>
          <a:bodyPr/>
          <a:lstStyle/>
          <a:p>
            <a:pPr lvl="0">
              <a:defRPr/>
            </a:pPr>
            <a:r>
              <a:rPr lang="hu-HU"/>
              <a:t>Mintaszöveg szerkesztése</a:t>
            </a:r>
            <a:endParaRPr/>
          </a:p>
          <a:p>
            <a:pPr lvl="1">
              <a:defRPr/>
            </a:pPr>
            <a:r>
              <a:rPr lang="hu-HU"/>
              <a:t>Második szint</a:t>
            </a:r>
            <a:endParaRPr/>
          </a:p>
          <a:p>
            <a:pPr lvl="2">
              <a:defRPr/>
            </a:pPr>
            <a:r>
              <a:rPr lang="hu-HU"/>
              <a:t>Harmadik szint</a:t>
            </a:r>
            <a:endParaRPr/>
          </a:p>
          <a:p>
            <a:pPr lvl="3">
              <a:defRPr/>
            </a:pPr>
            <a:r>
              <a:rPr lang="hu-HU"/>
              <a:t>Negyedik szint</a:t>
            </a:r>
            <a:endParaRPr/>
          </a:p>
          <a:p>
            <a:pPr lvl="4">
              <a:defRPr/>
            </a:pPr>
            <a:r>
              <a:rPr lang="hu-HU"/>
              <a:t>Ötödik szint</a:t>
            </a:r>
          </a:p>
        </p:txBody>
      </p:sp>
      <p:sp>
        <p:nvSpPr>
          <p:cNvPr id="5" name="Dátum helye 4"/>
          <p:cNvSpPr>
            <a:spLocks noGrp="1"/>
          </p:cNvSpPr>
          <p:nvPr>
            <p:ph type="dt" sz="half" idx="10"/>
          </p:nvPr>
        </p:nvSpPr>
        <p:spPr bwMode="auto"/>
        <p:txBody>
          <a:bodyPr/>
          <a:lstStyle/>
          <a:p>
            <a:pPr>
              <a:defRPr/>
            </a:pPr>
            <a:fld id="{AD6AC000-DBA2-4F16-813E-31100FA9AB1D}" type="datetimeFigureOut">
              <a:rPr lang="hu-HU"/>
              <a:t>2024.11.22.</a:t>
            </a:fld>
            <a:endParaRPr lang="hu-HU"/>
          </a:p>
        </p:txBody>
      </p:sp>
      <p:sp>
        <p:nvSpPr>
          <p:cNvPr id="6" name="Élőláb helye 5"/>
          <p:cNvSpPr>
            <a:spLocks noGrp="1"/>
          </p:cNvSpPr>
          <p:nvPr>
            <p:ph type="ftr" sz="quarter" idx="11"/>
          </p:nvPr>
        </p:nvSpPr>
        <p:spPr bwMode="auto"/>
        <p:txBody>
          <a:bodyPr/>
          <a:lstStyle/>
          <a:p>
            <a:pPr>
              <a:defRPr/>
            </a:pPr>
            <a:endParaRPr lang="hu-HU"/>
          </a:p>
        </p:txBody>
      </p:sp>
      <p:sp>
        <p:nvSpPr>
          <p:cNvPr id="7" name="Dia számának helye 6"/>
          <p:cNvSpPr>
            <a:spLocks noGrp="1"/>
          </p:cNvSpPr>
          <p:nvPr>
            <p:ph type="sldNum" sz="quarter" idx="12"/>
          </p:nvPr>
        </p:nvSpPr>
        <p:spPr bwMode="auto"/>
        <p:txBody>
          <a:bodyPr/>
          <a:lstStyle/>
          <a:p>
            <a:pPr>
              <a:defRPr/>
            </a:pPr>
            <a:fld id="{BDDB8164-85CB-466A-8A6C-45D5DD839C80}" type="slidenum">
              <a:rPr lang="hu-HU"/>
              <a:t>‹#›</a:t>
            </a:fld>
            <a:endParaRPr lang="hu-H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Összehasonlítás">
    <p:spTree>
      <p:nvGrpSpPr>
        <p:cNvPr id="1" name=""/>
        <p:cNvGrpSpPr/>
        <p:nvPr/>
      </p:nvGrpSpPr>
      <p:grpSpPr bwMode="auto">
        <a:xfrm>
          <a:off x="0" y="0"/>
          <a:ext cx="0" cy="0"/>
          <a:chOff x="0" y="0"/>
          <a:chExt cx="0" cy="0"/>
        </a:xfrm>
      </p:grpSpPr>
      <p:sp>
        <p:nvSpPr>
          <p:cNvPr id="2" name="Cím 1"/>
          <p:cNvSpPr>
            <a:spLocks noGrp="1"/>
          </p:cNvSpPr>
          <p:nvPr>
            <p:ph type="title"/>
          </p:nvPr>
        </p:nvSpPr>
        <p:spPr bwMode="auto">
          <a:xfrm>
            <a:off x="839788" y="365125"/>
            <a:ext cx="10515600" cy="1325563"/>
          </a:xfrm>
        </p:spPr>
        <p:txBody>
          <a:bodyPr/>
          <a:lstStyle/>
          <a:p>
            <a:pPr>
              <a:defRPr/>
            </a:pPr>
            <a:r>
              <a:rPr lang="hu-HU"/>
              <a:t>Mintacím szerkesztése</a:t>
            </a:r>
          </a:p>
        </p:txBody>
      </p:sp>
      <p:sp>
        <p:nvSpPr>
          <p:cNvPr id="3" name="Szöveg helye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hu-HU"/>
              <a:t>Mintaszöveg szerkesztése</a:t>
            </a:r>
            <a:endParaRPr/>
          </a:p>
        </p:txBody>
      </p:sp>
      <p:sp>
        <p:nvSpPr>
          <p:cNvPr id="4" name="Tartalom helye 3"/>
          <p:cNvSpPr>
            <a:spLocks noGrp="1"/>
          </p:cNvSpPr>
          <p:nvPr>
            <p:ph sz="half" idx="2"/>
          </p:nvPr>
        </p:nvSpPr>
        <p:spPr bwMode="auto">
          <a:xfrm>
            <a:off x="839788" y="2505074"/>
            <a:ext cx="5157787" cy="3684588"/>
          </a:xfrm>
        </p:spPr>
        <p:txBody>
          <a:bodyPr/>
          <a:lstStyle/>
          <a:p>
            <a:pPr lvl="0">
              <a:defRPr/>
            </a:pPr>
            <a:r>
              <a:rPr lang="hu-HU"/>
              <a:t>Mintaszöveg szerkesztése</a:t>
            </a:r>
            <a:endParaRPr/>
          </a:p>
          <a:p>
            <a:pPr lvl="1">
              <a:defRPr/>
            </a:pPr>
            <a:r>
              <a:rPr lang="hu-HU"/>
              <a:t>Második szint</a:t>
            </a:r>
            <a:endParaRPr/>
          </a:p>
          <a:p>
            <a:pPr lvl="2">
              <a:defRPr/>
            </a:pPr>
            <a:r>
              <a:rPr lang="hu-HU"/>
              <a:t>Harmadik szint</a:t>
            </a:r>
            <a:endParaRPr/>
          </a:p>
          <a:p>
            <a:pPr lvl="3">
              <a:defRPr/>
            </a:pPr>
            <a:r>
              <a:rPr lang="hu-HU"/>
              <a:t>Negyedik szint</a:t>
            </a:r>
            <a:endParaRPr/>
          </a:p>
          <a:p>
            <a:pPr lvl="4">
              <a:defRPr/>
            </a:pPr>
            <a:r>
              <a:rPr lang="hu-HU"/>
              <a:t>Ötödik szint</a:t>
            </a:r>
          </a:p>
        </p:txBody>
      </p:sp>
      <p:sp>
        <p:nvSpPr>
          <p:cNvPr id="5" name="Szöveg helye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hu-HU"/>
              <a:t>Mintaszöveg szerkesztése</a:t>
            </a:r>
            <a:endParaRPr/>
          </a:p>
        </p:txBody>
      </p:sp>
      <p:sp>
        <p:nvSpPr>
          <p:cNvPr id="6" name="Tartalom helye 5"/>
          <p:cNvSpPr>
            <a:spLocks noGrp="1"/>
          </p:cNvSpPr>
          <p:nvPr>
            <p:ph sz="quarter" idx="4"/>
          </p:nvPr>
        </p:nvSpPr>
        <p:spPr bwMode="auto">
          <a:xfrm>
            <a:off x="6172200" y="2505074"/>
            <a:ext cx="5183188" cy="3684588"/>
          </a:xfrm>
        </p:spPr>
        <p:txBody>
          <a:bodyPr/>
          <a:lstStyle/>
          <a:p>
            <a:pPr lvl="0">
              <a:defRPr/>
            </a:pPr>
            <a:r>
              <a:rPr lang="hu-HU"/>
              <a:t>Mintaszöveg szerkesztése</a:t>
            </a:r>
            <a:endParaRPr/>
          </a:p>
          <a:p>
            <a:pPr lvl="1">
              <a:defRPr/>
            </a:pPr>
            <a:r>
              <a:rPr lang="hu-HU"/>
              <a:t>Második szint</a:t>
            </a:r>
            <a:endParaRPr/>
          </a:p>
          <a:p>
            <a:pPr lvl="2">
              <a:defRPr/>
            </a:pPr>
            <a:r>
              <a:rPr lang="hu-HU"/>
              <a:t>Harmadik szint</a:t>
            </a:r>
            <a:endParaRPr/>
          </a:p>
          <a:p>
            <a:pPr lvl="3">
              <a:defRPr/>
            </a:pPr>
            <a:r>
              <a:rPr lang="hu-HU"/>
              <a:t>Negyedik szint</a:t>
            </a:r>
            <a:endParaRPr/>
          </a:p>
          <a:p>
            <a:pPr lvl="4">
              <a:defRPr/>
            </a:pPr>
            <a:r>
              <a:rPr lang="hu-HU"/>
              <a:t>Ötödik szint</a:t>
            </a:r>
          </a:p>
        </p:txBody>
      </p:sp>
      <p:sp>
        <p:nvSpPr>
          <p:cNvPr id="7" name="Dátum helye 6"/>
          <p:cNvSpPr>
            <a:spLocks noGrp="1"/>
          </p:cNvSpPr>
          <p:nvPr>
            <p:ph type="dt" sz="half" idx="10"/>
          </p:nvPr>
        </p:nvSpPr>
        <p:spPr bwMode="auto"/>
        <p:txBody>
          <a:bodyPr/>
          <a:lstStyle/>
          <a:p>
            <a:pPr>
              <a:defRPr/>
            </a:pPr>
            <a:fld id="{AD6AC000-DBA2-4F16-813E-31100FA9AB1D}" type="datetimeFigureOut">
              <a:rPr lang="hu-HU"/>
              <a:t>2024.11.22.</a:t>
            </a:fld>
            <a:endParaRPr lang="hu-HU"/>
          </a:p>
        </p:txBody>
      </p:sp>
      <p:sp>
        <p:nvSpPr>
          <p:cNvPr id="8" name="Élőláb helye 7"/>
          <p:cNvSpPr>
            <a:spLocks noGrp="1"/>
          </p:cNvSpPr>
          <p:nvPr>
            <p:ph type="ftr" sz="quarter" idx="11"/>
          </p:nvPr>
        </p:nvSpPr>
        <p:spPr bwMode="auto"/>
        <p:txBody>
          <a:bodyPr/>
          <a:lstStyle/>
          <a:p>
            <a:pPr>
              <a:defRPr/>
            </a:pPr>
            <a:endParaRPr lang="hu-HU"/>
          </a:p>
        </p:txBody>
      </p:sp>
      <p:sp>
        <p:nvSpPr>
          <p:cNvPr id="9" name="Dia számának helye 8"/>
          <p:cNvSpPr>
            <a:spLocks noGrp="1"/>
          </p:cNvSpPr>
          <p:nvPr>
            <p:ph type="sldNum" sz="quarter" idx="12"/>
          </p:nvPr>
        </p:nvSpPr>
        <p:spPr bwMode="auto"/>
        <p:txBody>
          <a:bodyPr/>
          <a:lstStyle/>
          <a:p>
            <a:pPr>
              <a:defRPr/>
            </a:pPr>
            <a:fld id="{BDDB8164-85CB-466A-8A6C-45D5DD839C80}" type="slidenum">
              <a:rPr lang="hu-HU"/>
              <a:t>‹#›</a:t>
            </a:fld>
            <a:endParaRPr lang="hu-H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Csak cím">
    <p:spTree>
      <p:nvGrpSpPr>
        <p:cNvPr id="1" name=""/>
        <p:cNvGrpSpPr/>
        <p:nvPr/>
      </p:nvGrpSpPr>
      <p:grpSpPr bwMode="auto">
        <a:xfrm>
          <a:off x="0" y="0"/>
          <a:ext cx="0" cy="0"/>
          <a:chOff x="0" y="0"/>
          <a:chExt cx="0" cy="0"/>
        </a:xfrm>
      </p:grpSpPr>
      <p:sp>
        <p:nvSpPr>
          <p:cNvPr id="2" name="Cím 1"/>
          <p:cNvSpPr>
            <a:spLocks noGrp="1"/>
          </p:cNvSpPr>
          <p:nvPr>
            <p:ph type="title"/>
          </p:nvPr>
        </p:nvSpPr>
        <p:spPr bwMode="auto"/>
        <p:txBody>
          <a:bodyPr/>
          <a:lstStyle/>
          <a:p>
            <a:pPr>
              <a:defRPr/>
            </a:pPr>
            <a:r>
              <a:rPr lang="hu-HU"/>
              <a:t>Mintacím szerkesztése</a:t>
            </a:r>
          </a:p>
        </p:txBody>
      </p:sp>
      <p:sp>
        <p:nvSpPr>
          <p:cNvPr id="3" name="Dátum helye 2"/>
          <p:cNvSpPr>
            <a:spLocks noGrp="1"/>
          </p:cNvSpPr>
          <p:nvPr>
            <p:ph type="dt" sz="half" idx="10"/>
          </p:nvPr>
        </p:nvSpPr>
        <p:spPr bwMode="auto"/>
        <p:txBody>
          <a:bodyPr/>
          <a:lstStyle/>
          <a:p>
            <a:pPr>
              <a:defRPr/>
            </a:pPr>
            <a:fld id="{AD6AC000-DBA2-4F16-813E-31100FA9AB1D}" type="datetimeFigureOut">
              <a:rPr lang="hu-HU"/>
              <a:t>2024.11.22.</a:t>
            </a:fld>
            <a:endParaRPr lang="hu-HU"/>
          </a:p>
        </p:txBody>
      </p:sp>
      <p:sp>
        <p:nvSpPr>
          <p:cNvPr id="4" name="Élőláb helye 3"/>
          <p:cNvSpPr>
            <a:spLocks noGrp="1"/>
          </p:cNvSpPr>
          <p:nvPr>
            <p:ph type="ftr" sz="quarter" idx="11"/>
          </p:nvPr>
        </p:nvSpPr>
        <p:spPr bwMode="auto"/>
        <p:txBody>
          <a:bodyPr/>
          <a:lstStyle/>
          <a:p>
            <a:pPr>
              <a:defRPr/>
            </a:pPr>
            <a:endParaRPr lang="hu-HU"/>
          </a:p>
        </p:txBody>
      </p:sp>
      <p:sp>
        <p:nvSpPr>
          <p:cNvPr id="5" name="Dia számának helye 4"/>
          <p:cNvSpPr>
            <a:spLocks noGrp="1"/>
          </p:cNvSpPr>
          <p:nvPr>
            <p:ph type="sldNum" sz="quarter" idx="12"/>
          </p:nvPr>
        </p:nvSpPr>
        <p:spPr bwMode="auto"/>
        <p:txBody>
          <a:bodyPr/>
          <a:lstStyle/>
          <a:p>
            <a:pPr>
              <a:defRPr/>
            </a:pPr>
            <a:fld id="{BDDB8164-85CB-466A-8A6C-45D5DD839C80}" type="slidenum">
              <a:rPr lang="hu-HU"/>
              <a:t>‹#›</a:t>
            </a:fld>
            <a:endParaRPr lang="hu-H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Üres">
    <p:spTree>
      <p:nvGrpSpPr>
        <p:cNvPr id="1" name=""/>
        <p:cNvGrpSpPr/>
        <p:nvPr/>
      </p:nvGrpSpPr>
      <p:grpSpPr bwMode="auto">
        <a:xfrm>
          <a:off x="0" y="0"/>
          <a:ext cx="0" cy="0"/>
          <a:chOff x="0" y="0"/>
          <a:chExt cx="0" cy="0"/>
        </a:xfrm>
      </p:grpSpPr>
      <p:sp>
        <p:nvSpPr>
          <p:cNvPr id="2" name="Dátum helye 1"/>
          <p:cNvSpPr>
            <a:spLocks noGrp="1"/>
          </p:cNvSpPr>
          <p:nvPr>
            <p:ph type="dt" sz="half" idx="10"/>
          </p:nvPr>
        </p:nvSpPr>
        <p:spPr bwMode="auto"/>
        <p:txBody>
          <a:bodyPr/>
          <a:lstStyle/>
          <a:p>
            <a:pPr>
              <a:defRPr/>
            </a:pPr>
            <a:fld id="{AD6AC000-DBA2-4F16-813E-31100FA9AB1D}" type="datetimeFigureOut">
              <a:rPr lang="hu-HU"/>
              <a:t>2024.11.22.</a:t>
            </a:fld>
            <a:endParaRPr lang="hu-HU"/>
          </a:p>
        </p:txBody>
      </p:sp>
      <p:sp>
        <p:nvSpPr>
          <p:cNvPr id="3" name="Élőláb helye 2"/>
          <p:cNvSpPr>
            <a:spLocks noGrp="1"/>
          </p:cNvSpPr>
          <p:nvPr>
            <p:ph type="ftr" sz="quarter" idx="11"/>
          </p:nvPr>
        </p:nvSpPr>
        <p:spPr bwMode="auto"/>
        <p:txBody>
          <a:bodyPr/>
          <a:lstStyle/>
          <a:p>
            <a:pPr>
              <a:defRPr/>
            </a:pPr>
            <a:endParaRPr lang="hu-HU"/>
          </a:p>
        </p:txBody>
      </p:sp>
      <p:sp>
        <p:nvSpPr>
          <p:cNvPr id="4" name="Dia számának helye 3"/>
          <p:cNvSpPr>
            <a:spLocks noGrp="1"/>
          </p:cNvSpPr>
          <p:nvPr>
            <p:ph type="sldNum" sz="quarter" idx="12"/>
          </p:nvPr>
        </p:nvSpPr>
        <p:spPr bwMode="auto"/>
        <p:txBody>
          <a:bodyPr/>
          <a:lstStyle/>
          <a:p>
            <a:pPr>
              <a:defRPr/>
            </a:pPr>
            <a:fld id="{BDDB8164-85CB-466A-8A6C-45D5DD839C80}" type="slidenum">
              <a:rPr lang="hu-HU"/>
              <a:t>‹#›</a:t>
            </a:fld>
            <a:endParaRPr lang="hu-H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Tartalomrész képaláírással">
    <p:spTree>
      <p:nvGrpSpPr>
        <p:cNvPr id="1" name=""/>
        <p:cNvGrpSpPr/>
        <p:nvPr/>
      </p:nvGrpSpPr>
      <p:grpSpPr bwMode="auto">
        <a:xfrm>
          <a:off x="0" y="0"/>
          <a:ext cx="0" cy="0"/>
          <a:chOff x="0" y="0"/>
          <a:chExt cx="0" cy="0"/>
        </a:xfrm>
      </p:grpSpPr>
      <p:sp>
        <p:nvSpPr>
          <p:cNvPr id="2" name="Cím 1"/>
          <p:cNvSpPr>
            <a:spLocks noGrp="1"/>
          </p:cNvSpPr>
          <p:nvPr>
            <p:ph type="title"/>
          </p:nvPr>
        </p:nvSpPr>
        <p:spPr bwMode="auto">
          <a:xfrm>
            <a:off x="839788" y="457200"/>
            <a:ext cx="3932237" cy="1600200"/>
          </a:xfrm>
        </p:spPr>
        <p:txBody>
          <a:bodyPr anchor="b"/>
          <a:lstStyle>
            <a:lvl1pPr>
              <a:defRPr sz="3200"/>
            </a:lvl1pPr>
          </a:lstStyle>
          <a:p>
            <a:pPr>
              <a:defRPr/>
            </a:pPr>
            <a:r>
              <a:rPr lang="hu-HU"/>
              <a:t>Mintacím szerkesztése</a:t>
            </a:r>
          </a:p>
        </p:txBody>
      </p:sp>
      <p:sp>
        <p:nvSpPr>
          <p:cNvPr id="3" name="Tartalom helye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hu-HU"/>
              <a:t>Mintaszöveg szerkesztése</a:t>
            </a:r>
            <a:endParaRPr/>
          </a:p>
          <a:p>
            <a:pPr lvl="1">
              <a:defRPr/>
            </a:pPr>
            <a:r>
              <a:rPr lang="hu-HU"/>
              <a:t>Második szint</a:t>
            </a:r>
            <a:endParaRPr/>
          </a:p>
          <a:p>
            <a:pPr lvl="2">
              <a:defRPr/>
            </a:pPr>
            <a:r>
              <a:rPr lang="hu-HU"/>
              <a:t>Harmadik szint</a:t>
            </a:r>
            <a:endParaRPr/>
          </a:p>
          <a:p>
            <a:pPr lvl="3">
              <a:defRPr/>
            </a:pPr>
            <a:r>
              <a:rPr lang="hu-HU"/>
              <a:t>Negyedik szint</a:t>
            </a:r>
            <a:endParaRPr/>
          </a:p>
          <a:p>
            <a:pPr lvl="4">
              <a:defRPr/>
            </a:pPr>
            <a:r>
              <a:rPr lang="hu-HU"/>
              <a:t>Ötödik szint</a:t>
            </a:r>
          </a:p>
        </p:txBody>
      </p:sp>
      <p:sp>
        <p:nvSpPr>
          <p:cNvPr id="4" name="Szöveg helye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hu-HU"/>
              <a:t>Mintaszöveg szerkesztése</a:t>
            </a:r>
            <a:endParaRPr/>
          </a:p>
        </p:txBody>
      </p:sp>
      <p:sp>
        <p:nvSpPr>
          <p:cNvPr id="5" name="Dátum helye 4"/>
          <p:cNvSpPr>
            <a:spLocks noGrp="1"/>
          </p:cNvSpPr>
          <p:nvPr>
            <p:ph type="dt" sz="half" idx="10"/>
          </p:nvPr>
        </p:nvSpPr>
        <p:spPr bwMode="auto"/>
        <p:txBody>
          <a:bodyPr/>
          <a:lstStyle/>
          <a:p>
            <a:pPr>
              <a:defRPr/>
            </a:pPr>
            <a:fld id="{AD6AC000-DBA2-4F16-813E-31100FA9AB1D}" type="datetimeFigureOut">
              <a:rPr lang="hu-HU"/>
              <a:t>2024.11.22.</a:t>
            </a:fld>
            <a:endParaRPr lang="hu-HU"/>
          </a:p>
        </p:txBody>
      </p:sp>
      <p:sp>
        <p:nvSpPr>
          <p:cNvPr id="6" name="Élőláb helye 5"/>
          <p:cNvSpPr>
            <a:spLocks noGrp="1"/>
          </p:cNvSpPr>
          <p:nvPr>
            <p:ph type="ftr" sz="quarter" idx="11"/>
          </p:nvPr>
        </p:nvSpPr>
        <p:spPr bwMode="auto"/>
        <p:txBody>
          <a:bodyPr/>
          <a:lstStyle/>
          <a:p>
            <a:pPr>
              <a:defRPr/>
            </a:pPr>
            <a:endParaRPr lang="hu-HU"/>
          </a:p>
        </p:txBody>
      </p:sp>
      <p:sp>
        <p:nvSpPr>
          <p:cNvPr id="7" name="Dia számának helye 6"/>
          <p:cNvSpPr>
            <a:spLocks noGrp="1"/>
          </p:cNvSpPr>
          <p:nvPr>
            <p:ph type="sldNum" sz="quarter" idx="12"/>
          </p:nvPr>
        </p:nvSpPr>
        <p:spPr bwMode="auto"/>
        <p:txBody>
          <a:bodyPr/>
          <a:lstStyle/>
          <a:p>
            <a:pPr>
              <a:defRPr/>
            </a:pPr>
            <a:fld id="{BDDB8164-85CB-466A-8A6C-45D5DD839C80}" type="slidenum">
              <a:rPr lang="hu-HU"/>
              <a:t>‹#›</a:t>
            </a:fld>
            <a:endParaRPr lang="hu-H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Kép képaláírással">
    <p:spTree>
      <p:nvGrpSpPr>
        <p:cNvPr id="1" name=""/>
        <p:cNvGrpSpPr/>
        <p:nvPr/>
      </p:nvGrpSpPr>
      <p:grpSpPr bwMode="auto">
        <a:xfrm>
          <a:off x="0" y="0"/>
          <a:ext cx="0" cy="0"/>
          <a:chOff x="0" y="0"/>
          <a:chExt cx="0" cy="0"/>
        </a:xfrm>
      </p:grpSpPr>
      <p:sp>
        <p:nvSpPr>
          <p:cNvPr id="2" name="Cím 1"/>
          <p:cNvSpPr>
            <a:spLocks noGrp="1"/>
          </p:cNvSpPr>
          <p:nvPr>
            <p:ph type="title"/>
          </p:nvPr>
        </p:nvSpPr>
        <p:spPr bwMode="auto">
          <a:xfrm>
            <a:off x="839788" y="457200"/>
            <a:ext cx="3932237" cy="1600200"/>
          </a:xfrm>
        </p:spPr>
        <p:txBody>
          <a:bodyPr anchor="b"/>
          <a:lstStyle>
            <a:lvl1pPr>
              <a:defRPr sz="3200"/>
            </a:lvl1pPr>
          </a:lstStyle>
          <a:p>
            <a:pPr>
              <a:defRPr/>
            </a:pPr>
            <a:r>
              <a:rPr lang="hu-HU"/>
              <a:t>Mintacím szerkesztése</a:t>
            </a:r>
          </a:p>
        </p:txBody>
      </p:sp>
      <p:sp>
        <p:nvSpPr>
          <p:cNvPr id="3" name="Kép helye 2"/>
          <p:cNvSpPr>
            <a:spLocks noGrp="1"/>
          </p:cNvSpPr>
          <p:nvPr>
            <p:ph type="pic" idx="1"/>
          </p:nvPr>
        </p:nvSpPr>
        <p:spPr bwMode="auto">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hu-HU"/>
          </a:p>
        </p:txBody>
      </p:sp>
      <p:sp>
        <p:nvSpPr>
          <p:cNvPr id="4" name="Szöveg helye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hu-HU"/>
              <a:t>Mintaszöveg szerkesztése</a:t>
            </a:r>
            <a:endParaRPr/>
          </a:p>
        </p:txBody>
      </p:sp>
      <p:sp>
        <p:nvSpPr>
          <p:cNvPr id="5" name="Dátum helye 4"/>
          <p:cNvSpPr>
            <a:spLocks noGrp="1"/>
          </p:cNvSpPr>
          <p:nvPr>
            <p:ph type="dt" sz="half" idx="10"/>
          </p:nvPr>
        </p:nvSpPr>
        <p:spPr bwMode="auto"/>
        <p:txBody>
          <a:bodyPr/>
          <a:lstStyle/>
          <a:p>
            <a:pPr>
              <a:defRPr/>
            </a:pPr>
            <a:fld id="{AD6AC000-DBA2-4F16-813E-31100FA9AB1D}" type="datetimeFigureOut">
              <a:rPr lang="hu-HU"/>
              <a:t>2024.11.22.</a:t>
            </a:fld>
            <a:endParaRPr lang="hu-HU"/>
          </a:p>
        </p:txBody>
      </p:sp>
      <p:sp>
        <p:nvSpPr>
          <p:cNvPr id="6" name="Élőláb helye 5"/>
          <p:cNvSpPr>
            <a:spLocks noGrp="1"/>
          </p:cNvSpPr>
          <p:nvPr>
            <p:ph type="ftr" sz="quarter" idx="11"/>
          </p:nvPr>
        </p:nvSpPr>
        <p:spPr bwMode="auto"/>
        <p:txBody>
          <a:bodyPr/>
          <a:lstStyle/>
          <a:p>
            <a:pPr>
              <a:defRPr/>
            </a:pPr>
            <a:endParaRPr lang="hu-HU"/>
          </a:p>
        </p:txBody>
      </p:sp>
      <p:sp>
        <p:nvSpPr>
          <p:cNvPr id="7" name="Dia számának helye 6"/>
          <p:cNvSpPr>
            <a:spLocks noGrp="1"/>
          </p:cNvSpPr>
          <p:nvPr>
            <p:ph type="sldNum" sz="quarter" idx="12"/>
          </p:nvPr>
        </p:nvSpPr>
        <p:spPr bwMode="auto"/>
        <p:txBody>
          <a:bodyPr/>
          <a:lstStyle/>
          <a:p>
            <a:pPr>
              <a:defRPr/>
            </a:pPr>
            <a:fld id="{BDDB8164-85CB-466A-8A6C-45D5DD839C80}" type="slidenum">
              <a:rPr lang="hu-HU"/>
              <a:t>‹#›</a:t>
            </a:fld>
            <a:endParaRPr lang="hu-H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Cím helye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hu-HU"/>
              <a:t>Mintacím szerkesztése</a:t>
            </a:r>
          </a:p>
        </p:txBody>
      </p:sp>
      <p:sp>
        <p:nvSpPr>
          <p:cNvPr id="3" name="Szöveg helye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hu-HU"/>
              <a:t>Mintaszöveg szerkesztése</a:t>
            </a:r>
            <a:endParaRPr/>
          </a:p>
          <a:p>
            <a:pPr lvl="1">
              <a:defRPr/>
            </a:pPr>
            <a:r>
              <a:rPr lang="hu-HU"/>
              <a:t>Második szint</a:t>
            </a:r>
            <a:endParaRPr/>
          </a:p>
          <a:p>
            <a:pPr lvl="2">
              <a:defRPr/>
            </a:pPr>
            <a:r>
              <a:rPr lang="hu-HU"/>
              <a:t>Harmadik szint</a:t>
            </a:r>
            <a:endParaRPr/>
          </a:p>
          <a:p>
            <a:pPr lvl="3">
              <a:defRPr/>
            </a:pPr>
            <a:r>
              <a:rPr lang="hu-HU"/>
              <a:t>Negyedik szint</a:t>
            </a:r>
            <a:endParaRPr/>
          </a:p>
          <a:p>
            <a:pPr lvl="4">
              <a:defRPr/>
            </a:pPr>
            <a:r>
              <a:rPr lang="hu-HU"/>
              <a:t>Ötödik szint</a:t>
            </a:r>
          </a:p>
        </p:txBody>
      </p:sp>
      <p:sp>
        <p:nvSpPr>
          <p:cNvPr id="4" name="Dátum helye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AD6AC000-DBA2-4F16-813E-31100FA9AB1D}" type="datetimeFigureOut">
              <a:rPr lang="hu-HU"/>
              <a:t>2024.11.22.</a:t>
            </a:fld>
            <a:endParaRPr lang="hu-HU"/>
          </a:p>
        </p:txBody>
      </p:sp>
      <p:sp>
        <p:nvSpPr>
          <p:cNvPr id="5" name="Élőláb helye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hu-HU"/>
          </a:p>
        </p:txBody>
      </p:sp>
      <p:sp>
        <p:nvSpPr>
          <p:cNvPr id="6" name="Dia számának helye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BDDB8164-85CB-466A-8A6C-45D5DD839C80}" type="slidenum">
              <a:rPr lang="hu-HU"/>
              <a:t>‹#›</a:t>
            </a:fld>
            <a:endParaRPr lang="hu-H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hu-H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7.png"/><Relationship Id="rId7"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hyperlink" Target="https://mui.com/material-ui/react-text-field/" TargetMode="External"/><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12.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hyperlink" Target="https://cssgradient.io/gradient-backgrounds/"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hyperlink" Target="https://mui.com/material-ui/react-dialog/#basic-dialo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49.png"/><Relationship Id="rId4" Type="http://schemas.openxmlformats.org/officeDocument/2006/relationships/image" Target="../media/image48.png"/></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1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54.png"/><Relationship Id="rId4" Type="http://schemas.openxmlformats.org/officeDocument/2006/relationships/image" Target="../media/image53.png"/></Relationships>
</file>

<file path=ppt/slides/_rels/slide16.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62.png"/><Relationship Id="rId5" Type="http://schemas.openxmlformats.org/officeDocument/2006/relationships/hyperlink" Target="https://bun.sh/guides/ecosystem/vite" TargetMode="External"/><Relationship Id="rId4" Type="http://schemas.openxmlformats.org/officeDocument/2006/relationships/hyperlink" Target="https://bun.sh/docs/installation"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hyperlink" Target="https://firebase.google.com/docs/firestore/query-data/listen" TargetMode="External"/><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hyperlink" Target="https://firebase.google.com/docs/firestore/data-model"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hyperlink" Target="https://firebase.google.com/docs/auth" TargetMode="External"/><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hyperlink" Target="https://firebase.google.com/docs/auth/web/start" TargetMode="External"/><Relationship Id="rId10" Type="http://schemas.openxmlformats.org/officeDocument/2006/relationships/image" Target="../media/image24.png"/><Relationship Id="rId4" Type="http://schemas.openxmlformats.org/officeDocument/2006/relationships/image" Target="../media/image19.png"/><Relationship Id="rId9"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hyperlink" Target="https://mui.com/material-ui/getting-started/template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hyperlink" Target="https://mui.com/material-ui/material-icons/?query=logout"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hyperlink" Target="https://mui.com/material-ui/react-list/" TargetMode="External"/><Relationship Id="rId7"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Cím 1"/>
          <p:cNvSpPr>
            <a:spLocks noGrp="1"/>
          </p:cNvSpPr>
          <p:nvPr>
            <p:ph type="ctrTitle"/>
          </p:nvPr>
        </p:nvSpPr>
        <p:spPr bwMode="auto"/>
        <p:txBody>
          <a:bodyPr/>
          <a:lstStyle/>
          <a:p>
            <a:pPr>
              <a:defRPr/>
            </a:pPr>
            <a:r>
              <a:rPr lang="hu-HU"/>
              <a:t>React - Firebase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 name="Kép 1"/>
          <p:cNvPicPr>
            <a:picLocks noChangeAspect="1"/>
          </p:cNvPicPr>
          <p:nvPr/>
        </p:nvPicPr>
        <p:blipFill>
          <a:blip r:embed="rId3"/>
          <a:stretch/>
        </p:blipFill>
        <p:spPr bwMode="auto">
          <a:xfrm>
            <a:off x="219482" y="883467"/>
            <a:ext cx="5250635" cy="2430991"/>
          </a:xfrm>
          <a:prstGeom prst="rect">
            <a:avLst/>
          </a:prstGeom>
        </p:spPr>
      </p:pic>
      <p:sp>
        <p:nvSpPr>
          <p:cNvPr id="3" name="Szövegdoboz 2"/>
          <p:cNvSpPr txBox="1"/>
          <p:nvPr/>
        </p:nvSpPr>
        <p:spPr bwMode="auto">
          <a:xfrm>
            <a:off x="378691" y="267855"/>
            <a:ext cx="798937" cy="369332"/>
          </a:xfrm>
          <a:prstGeom prst="rect">
            <a:avLst/>
          </a:prstGeom>
          <a:noFill/>
        </p:spPr>
        <p:txBody>
          <a:bodyPr wrap="none" rtlCol="0">
            <a:spAutoFit/>
          </a:bodyPr>
          <a:lstStyle/>
          <a:p>
            <a:pPr>
              <a:defRPr/>
            </a:pPr>
            <a:r>
              <a:rPr lang="hu-HU"/>
              <a:t>Törlés:</a:t>
            </a:r>
          </a:p>
        </p:txBody>
      </p:sp>
      <p:pic>
        <p:nvPicPr>
          <p:cNvPr id="4" name="Kép 3"/>
          <p:cNvPicPr>
            <a:picLocks noChangeAspect="1"/>
          </p:cNvPicPr>
          <p:nvPr/>
        </p:nvPicPr>
        <p:blipFill>
          <a:blip r:embed="rId4"/>
          <a:stretch/>
        </p:blipFill>
        <p:spPr bwMode="auto">
          <a:xfrm>
            <a:off x="5541418" y="915914"/>
            <a:ext cx="3917019" cy="1226926"/>
          </a:xfrm>
          <a:prstGeom prst="rect">
            <a:avLst/>
          </a:prstGeom>
        </p:spPr>
      </p:pic>
      <p:sp>
        <p:nvSpPr>
          <p:cNvPr id="5" name="Téglalap 4"/>
          <p:cNvSpPr/>
          <p:nvPr/>
        </p:nvSpPr>
        <p:spPr bwMode="auto">
          <a:xfrm>
            <a:off x="2752644" y="3314458"/>
            <a:ext cx="4468980" cy="369332"/>
          </a:xfrm>
          <a:prstGeom prst="rect">
            <a:avLst/>
          </a:prstGeom>
        </p:spPr>
        <p:txBody>
          <a:bodyPr wrap="none">
            <a:spAutoFit/>
          </a:bodyPr>
          <a:lstStyle/>
          <a:p>
            <a:pPr>
              <a:defRPr/>
            </a:pPr>
            <a:r>
              <a:rPr lang="hu-HU" u="sng">
                <a:hlinkClick r:id="rId5" tooltip="https://mui.com/material-ui/react-text-field/"/>
              </a:rPr>
              <a:t>https://mui.com/material-ui/react-text-field/</a:t>
            </a:r>
            <a:r>
              <a:rPr lang="hu-HU"/>
              <a:t> </a:t>
            </a:r>
          </a:p>
        </p:txBody>
      </p:sp>
      <p:sp>
        <p:nvSpPr>
          <p:cNvPr id="6" name="Szövegdoboz 5"/>
          <p:cNvSpPr txBox="1"/>
          <p:nvPr/>
        </p:nvSpPr>
        <p:spPr bwMode="auto">
          <a:xfrm>
            <a:off x="480291" y="3314458"/>
            <a:ext cx="2272353" cy="369332"/>
          </a:xfrm>
          <a:prstGeom prst="rect">
            <a:avLst/>
          </a:prstGeom>
          <a:noFill/>
        </p:spPr>
        <p:txBody>
          <a:bodyPr wrap="none" rtlCol="0">
            <a:spAutoFit/>
          </a:bodyPr>
          <a:lstStyle/>
          <a:p>
            <a:pPr>
              <a:defRPr/>
            </a:pPr>
            <a:r>
              <a:rPr lang="hu-HU"/>
              <a:t>Új teendő bevezetése:</a:t>
            </a:r>
          </a:p>
        </p:txBody>
      </p:sp>
      <p:pic>
        <p:nvPicPr>
          <p:cNvPr id="7" name="Kép 6"/>
          <p:cNvPicPr>
            <a:picLocks noChangeAspect="1"/>
          </p:cNvPicPr>
          <p:nvPr/>
        </p:nvPicPr>
        <p:blipFill>
          <a:blip r:embed="rId6"/>
          <a:stretch/>
        </p:blipFill>
        <p:spPr bwMode="auto">
          <a:xfrm>
            <a:off x="378691" y="3654685"/>
            <a:ext cx="4950691" cy="3119814"/>
          </a:xfrm>
          <a:prstGeom prst="rect">
            <a:avLst/>
          </a:prstGeom>
        </p:spPr>
      </p:pic>
      <p:pic>
        <p:nvPicPr>
          <p:cNvPr id="8" name="Kép 7"/>
          <p:cNvPicPr>
            <a:picLocks noChangeAspect="1"/>
          </p:cNvPicPr>
          <p:nvPr/>
        </p:nvPicPr>
        <p:blipFill>
          <a:blip r:embed="rId7"/>
          <a:stretch/>
        </p:blipFill>
        <p:spPr bwMode="auto">
          <a:xfrm>
            <a:off x="5109034" y="5214592"/>
            <a:ext cx="6721422" cy="1554615"/>
          </a:xfrm>
          <a:prstGeom prst="rect">
            <a:avLst/>
          </a:prstGeom>
        </p:spPr>
      </p:pic>
      <p:pic>
        <p:nvPicPr>
          <p:cNvPr id="9" name="Kép 8"/>
          <p:cNvPicPr>
            <a:picLocks noChangeAspect="1"/>
          </p:cNvPicPr>
          <p:nvPr/>
        </p:nvPicPr>
        <p:blipFill>
          <a:blip r:embed="rId8"/>
          <a:stretch/>
        </p:blipFill>
        <p:spPr bwMode="auto">
          <a:xfrm>
            <a:off x="6787696" y="2867455"/>
            <a:ext cx="5174428" cy="2065199"/>
          </a:xfrm>
          <a:prstGeom prst="rect">
            <a:avLst/>
          </a:prstGeom>
        </p:spPr>
      </p:pic>
      <p:cxnSp>
        <p:nvCxnSpPr>
          <p:cNvPr id="11" name="Egyenes összekötő nyíllal 10"/>
          <p:cNvCxnSpPr>
            <a:cxnSpLocks/>
          </p:cNvCxnSpPr>
          <p:nvPr/>
        </p:nvCxnSpPr>
        <p:spPr bwMode="auto">
          <a:xfrm flipH="1">
            <a:off x="11083636" y="4802909"/>
            <a:ext cx="267855" cy="572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églalap 1"/>
          <p:cNvSpPr/>
          <p:nvPr/>
        </p:nvSpPr>
        <p:spPr bwMode="auto">
          <a:xfrm>
            <a:off x="637308" y="2995320"/>
            <a:ext cx="8996218" cy="2308324"/>
          </a:xfrm>
          <a:prstGeom prst="rect">
            <a:avLst/>
          </a:prstGeom>
          <a:ln>
            <a:solidFill>
              <a:schemeClr val="accent1"/>
            </a:solidFill>
          </a:ln>
        </p:spPr>
        <p:txBody>
          <a:bodyPr wrap="square">
            <a:spAutoFit/>
          </a:bodyPr>
          <a:lstStyle/>
          <a:p>
            <a:pPr>
              <a:defRPr/>
            </a:pPr>
            <a:r>
              <a:rPr lang="hu-HU"/>
              <a:t> &lt;&gt;</a:t>
            </a:r>
            <a:endParaRPr/>
          </a:p>
          <a:p>
            <a:pPr>
              <a:defRPr/>
            </a:pPr>
            <a:r>
              <a:rPr lang="hu-HU"/>
              <a:t>                &lt;IconButton edge="end" aria-label="comments" onClick={()=&gt;deleteTodo(id)}&gt;</a:t>
            </a:r>
            <a:endParaRPr/>
          </a:p>
          <a:p>
            <a:pPr>
              <a:defRPr/>
            </a:pPr>
            <a:r>
              <a:rPr lang="hu-HU"/>
              <a:t>                    &lt;DeleteIcon sx={{color:'red'}} /&gt;  </a:t>
            </a:r>
            <a:endParaRPr/>
          </a:p>
          <a:p>
            <a:pPr>
              <a:defRPr/>
            </a:pPr>
            <a:r>
              <a:rPr lang="hu-HU"/>
              <a:t>                &lt;/IconButton&gt;</a:t>
            </a:r>
            <a:endParaRPr/>
          </a:p>
          <a:p>
            <a:pPr>
              <a:defRPr/>
            </a:pPr>
            <a:r>
              <a:rPr lang="hu-HU"/>
              <a:t>                &lt;IconButton&gt;</a:t>
            </a:r>
            <a:endParaRPr/>
          </a:p>
          <a:p>
            <a:pPr>
              <a:defRPr/>
            </a:pPr>
            <a:r>
              <a:rPr lang="hu-HU"/>
              <a:t>                    &lt;CreateIcon sx={{color:'lime'}}/&gt;</a:t>
            </a:r>
            <a:endParaRPr/>
          </a:p>
          <a:p>
            <a:pPr>
              <a:defRPr/>
            </a:pPr>
            <a:r>
              <a:rPr lang="hu-HU"/>
              <a:t>                &lt;/IconButton&gt; </a:t>
            </a:r>
            <a:endParaRPr/>
          </a:p>
          <a:p>
            <a:pPr>
              <a:defRPr/>
            </a:pPr>
            <a:r>
              <a:rPr lang="hu-HU"/>
              <a:t>            &lt;/&gt;</a:t>
            </a:r>
            <a:endParaRPr/>
          </a:p>
        </p:txBody>
      </p:sp>
      <p:pic>
        <p:nvPicPr>
          <p:cNvPr id="4" name="Kép 3"/>
          <p:cNvPicPr>
            <a:picLocks noChangeAspect="1"/>
          </p:cNvPicPr>
          <p:nvPr/>
        </p:nvPicPr>
        <p:blipFill>
          <a:blip r:embed="rId3"/>
          <a:stretch/>
        </p:blipFill>
        <p:spPr bwMode="auto">
          <a:xfrm>
            <a:off x="806894" y="625145"/>
            <a:ext cx="5738357" cy="952582"/>
          </a:xfrm>
          <a:prstGeom prst="rect">
            <a:avLst/>
          </a:prstGeom>
        </p:spPr>
      </p:pic>
      <p:pic>
        <p:nvPicPr>
          <p:cNvPr id="5" name="Kép 4"/>
          <p:cNvPicPr>
            <a:picLocks noChangeAspect="1"/>
          </p:cNvPicPr>
          <p:nvPr/>
        </p:nvPicPr>
        <p:blipFill>
          <a:blip r:embed="rId4"/>
          <a:stretch/>
        </p:blipFill>
        <p:spPr bwMode="auto">
          <a:xfrm>
            <a:off x="6545251" y="536107"/>
            <a:ext cx="4458086" cy="1463167"/>
          </a:xfrm>
          <a:prstGeom prst="rect">
            <a:avLst/>
          </a:prstGeom>
        </p:spPr>
      </p:pic>
      <p:sp>
        <p:nvSpPr>
          <p:cNvPr id="6" name="Szövegdoboz 5"/>
          <p:cNvSpPr txBox="1"/>
          <p:nvPr/>
        </p:nvSpPr>
        <p:spPr bwMode="auto">
          <a:xfrm>
            <a:off x="3380509" y="2530764"/>
            <a:ext cx="1785810" cy="369332"/>
          </a:xfrm>
          <a:prstGeom prst="rect">
            <a:avLst/>
          </a:prstGeom>
          <a:noFill/>
        </p:spPr>
        <p:txBody>
          <a:bodyPr wrap="none" rtlCol="0">
            <a:spAutoFit/>
          </a:bodyPr>
          <a:lstStyle/>
          <a:p>
            <a:pPr>
              <a:defRPr/>
            </a:pPr>
            <a:r>
              <a:rPr lang="hu-HU"/>
              <a:t>Javítani!!!!!!!!!!!!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 name="Kép 1"/>
          <p:cNvPicPr>
            <a:picLocks noChangeAspect="1"/>
          </p:cNvPicPr>
          <p:nvPr/>
        </p:nvPicPr>
        <p:blipFill>
          <a:blip r:embed="rId3"/>
          <a:stretch/>
        </p:blipFill>
        <p:spPr bwMode="auto">
          <a:xfrm>
            <a:off x="240144" y="969938"/>
            <a:ext cx="5014395" cy="4496190"/>
          </a:xfrm>
          <a:prstGeom prst="rect">
            <a:avLst/>
          </a:prstGeom>
        </p:spPr>
      </p:pic>
      <p:sp>
        <p:nvSpPr>
          <p:cNvPr id="3" name="Szövegdoboz 2"/>
          <p:cNvSpPr txBox="1"/>
          <p:nvPr/>
        </p:nvSpPr>
        <p:spPr bwMode="auto">
          <a:xfrm>
            <a:off x="240144" y="489527"/>
            <a:ext cx="2025491" cy="369332"/>
          </a:xfrm>
          <a:prstGeom prst="rect">
            <a:avLst/>
          </a:prstGeom>
          <a:noFill/>
        </p:spPr>
        <p:txBody>
          <a:bodyPr wrap="none" rtlCol="0">
            <a:spAutoFit/>
          </a:bodyPr>
          <a:lstStyle/>
          <a:p>
            <a:pPr>
              <a:defRPr/>
            </a:pPr>
            <a:r>
              <a:rPr lang="hu-HU"/>
              <a:t>Editálás/módosítás:</a:t>
            </a:r>
          </a:p>
        </p:txBody>
      </p:sp>
      <p:sp>
        <p:nvSpPr>
          <p:cNvPr id="4" name="Téglalap 3"/>
          <p:cNvSpPr/>
          <p:nvPr/>
        </p:nvSpPr>
        <p:spPr bwMode="auto">
          <a:xfrm>
            <a:off x="3251199" y="541121"/>
            <a:ext cx="5426614" cy="369332"/>
          </a:xfrm>
          <a:prstGeom prst="rect">
            <a:avLst/>
          </a:prstGeom>
        </p:spPr>
        <p:txBody>
          <a:bodyPr wrap="none">
            <a:spAutoFit/>
          </a:bodyPr>
          <a:lstStyle/>
          <a:p>
            <a:pPr>
              <a:defRPr/>
            </a:pPr>
            <a:r>
              <a:rPr lang="hu-HU" u="sng">
                <a:hlinkClick r:id="rId4" tooltip="https://mui.com/material-ui/react-dialog/#basic-dialog"/>
              </a:rPr>
              <a:t>https://mui.com/material-ui/react-dialog/#basic-dialog</a:t>
            </a:r>
            <a:r>
              <a:rPr lang="hu-HU"/>
              <a:t> </a:t>
            </a:r>
          </a:p>
        </p:txBody>
      </p:sp>
      <p:pic>
        <p:nvPicPr>
          <p:cNvPr id="5" name="Kép 4"/>
          <p:cNvPicPr>
            <a:picLocks noChangeAspect="1"/>
          </p:cNvPicPr>
          <p:nvPr/>
        </p:nvPicPr>
        <p:blipFill>
          <a:blip r:embed="rId5"/>
          <a:stretch/>
        </p:blipFill>
        <p:spPr bwMode="auto">
          <a:xfrm>
            <a:off x="5370470" y="1347161"/>
            <a:ext cx="5471634" cy="3741744"/>
          </a:xfrm>
          <a:prstGeom prst="rect">
            <a:avLst/>
          </a:prstGeom>
        </p:spPr>
      </p:pic>
      <p:pic>
        <p:nvPicPr>
          <p:cNvPr id="6" name="Kép 5"/>
          <p:cNvPicPr>
            <a:picLocks noChangeAspect="1"/>
          </p:cNvPicPr>
          <p:nvPr/>
        </p:nvPicPr>
        <p:blipFill>
          <a:blip r:embed="rId6"/>
          <a:stretch/>
        </p:blipFill>
        <p:spPr bwMode="auto">
          <a:xfrm>
            <a:off x="2453739" y="5577207"/>
            <a:ext cx="9525825" cy="1196443"/>
          </a:xfrm>
          <a:prstGeom prst="rect">
            <a:avLst/>
          </a:prstGeom>
        </p:spPr>
      </p:pic>
      <p:sp>
        <p:nvSpPr>
          <p:cNvPr id="7" name="Téglalap 6"/>
          <p:cNvSpPr/>
          <p:nvPr/>
        </p:nvSpPr>
        <p:spPr bwMode="auto">
          <a:xfrm>
            <a:off x="7239266" y="969938"/>
            <a:ext cx="4472635" cy="369332"/>
          </a:xfrm>
          <a:prstGeom prst="rect">
            <a:avLst/>
          </a:prstGeom>
        </p:spPr>
        <p:txBody>
          <a:bodyPr wrap="none">
            <a:spAutoFit/>
          </a:bodyPr>
          <a:lstStyle/>
          <a:p>
            <a:pPr>
              <a:defRPr/>
            </a:pPr>
            <a:r>
              <a:rPr lang="hu-HU" u="sng">
                <a:hlinkClick r:id="rId7" tooltip="https://cssgradient.io/gradient-backgrounds/"/>
              </a:rPr>
              <a:t>https://cssgradient.io/gradient-backgrounds/</a:t>
            </a:r>
            <a:r>
              <a:rPr lang="hu-HU"/>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 name="Kép 1"/>
          <p:cNvPicPr>
            <a:picLocks noChangeAspect="1"/>
          </p:cNvPicPr>
          <p:nvPr/>
        </p:nvPicPr>
        <p:blipFill>
          <a:blip r:embed="rId3"/>
          <a:stretch/>
        </p:blipFill>
        <p:spPr bwMode="auto">
          <a:xfrm>
            <a:off x="228341" y="147781"/>
            <a:ext cx="8096190" cy="493819"/>
          </a:xfrm>
          <a:prstGeom prst="rect">
            <a:avLst/>
          </a:prstGeom>
        </p:spPr>
      </p:pic>
      <p:sp>
        <p:nvSpPr>
          <p:cNvPr id="3" name="Téglalap 2"/>
          <p:cNvSpPr/>
          <p:nvPr/>
        </p:nvSpPr>
        <p:spPr bwMode="auto">
          <a:xfrm>
            <a:off x="133599" y="575025"/>
            <a:ext cx="3242619" cy="369332"/>
          </a:xfrm>
          <a:prstGeom prst="rect">
            <a:avLst/>
          </a:prstGeom>
        </p:spPr>
        <p:txBody>
          <a:bodyPr wrap="none">
            <a:spAutoFit/>
          </a:bodyPr>
          <a:lstStyle/>
          <a:p>
            <a:pPr>
              <a:defRPr/>
            </a:pPr>
            <a:r>
              <a:rPr lang="en-US" b="1"/>
              <a:t>Order documents by timestamp</a:t>
            </a:r>
            <a:endParaRPr lang="hu-HU" b="1"/>
          </a:p>
        </p:txBody>
      </p:sp>
      <p:pic>
        <p:nvPicPr>
          <p:cNvPr id="4" name="Kép 3"/>
          <p:cNvPicPr>
            <a:picLocks noChangeAspect="1"/>
          </p:cNvPicPr>
          <p:nvPr/>
        </p:nvPicPr>
        <p:blipFill>
          <a:blip r:embed="rId4"/>
          <a:stretch/>
        </p:blipFill>
        <p:spPr bwMode="auto">
          <a:xfrm>
            <a:off x="228341" y="1068844"/>
            <a:ext cx="8912064" cy="3267132"/>
          </a:xfrm>
          <a:prstGeom prst="rect">
            <a:avLst/>
          </a:prstGeom>
        </p:spPr>
      </p:pic>
      <p:pic>
        <p:nvPicPr>
          <p:cNvPr id="5" name="Kép 4"/>
          <p:cNvPicPr>
            <a:picLocks noChangeAspect="1"/>
          </p:cNvPicPr>
          <p:nvPr/>
        </p:nvPicPr>
        <p:blipFill>
          <a:blip r:embed="rId5"/>
          <a:stretch/>
        </p:blipFill>
        <p:spPr bwMode="auto">
          <a:xfrm>
            <a:off x="7994763" y="3548152"/>
            <a:ext cx="4030983" cy="31778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 name="Kép 1"/>
          <p:cNvPicPr>
            <a:picLocks noChangeAspect="1"/>
          </p:cNvPicPr>
          <p:nvPr/>
        </p:nvPicPr>
        <p:blipFill>
          <a:blip r:embed="rId3"/>
          <a:stretch/>
        </p:blipFill>
        <p:spPr bwMode="auto">
          <a:xfrm>
            <a:off x="267866" y="798842"/>
            <a:ext cx="6622354" cy="1828958"/>
          </a:xfrm>
          <a:prstGeom prst="rect">
            <a:avLst/>
          </a:prstGeom>
        </p:spPr>
      </p:pic>
      <p:sp>
        <p:nvSpPr>
          <p:cNvPr id="3" name="Szövegdoboz 2"/>
          <p:cNvSpPr txBox="1"/>
          <p:nvPr/>
        </p:nvSpPr>
        <p:spPr bwMode="auto">
          <a:xfrm>
            <a:off x="480767" y="311085"/>
            <a:ext cx="6643806" cy="369332"/>
          </a:xfrm>
          <a:prstGeom prst="rect">
            <a:avLst/>
          </a:prstGeom>
          <a:noFill/>
        </p:spPr>
        <p:txBody>
          <a:bodyPr wrap="none" rtlCol="0">
            <a:spAutoFit/>
          </a:bodyPr>
          <a:lstStyle/>
          <a:p>
            <a:pPr>
              <a:defRPr/>
            </a:pPr>
            <a:r>
              <a:rPr lang="hu-HU"/>
              <a:t>- A backendes részt, az adatok kiolvasását is az </a:t>
            </a:r>
            <a:r>
              <a:rPr lang="hu-HU" b="1"/>
              <a:t>utils.js</a:t>
            </a:r>
            <a:r>
              <a:rPr lang="hu-HU"/>
              <a:t> –fájlba pakolni:</a:t>
            </a:r>
          </a:p>
        </p:txBody>
      </p:sp>
      <p:pic>
        <p:nvPicPr>
          <p:cNvPr id="4" name="Kép 3"/>
          <p:cNvPicPr>
            <a:picLocks noChangeAspect="1"/>
          </p:cNvPicPr>
          <p:nvPr/>
        </p:nvPicPr>
        <p:blipFill>
          <a:blip r:embed="rId4"/>
          <a:stretch/>
        </p:blipFill>
        <p:spPr bwMode="auto">
          <a:xfrm>
            <a:off x="267866" y="3205473"/>
            <a:ext cx="6370872" cy="1653683"/>
          </a:xfrm>
          <a:prstGeom prst="rect">
            <a:avLst/>
          </a:prstGeom>
        </p:spPr>
      </p:pic>
      <p:sp>
        <p:nvSpPr>
          <p:cNvPr id="5" name="Szövegdoboz 4"/>
          <p:cNvSpPr txBox="1"/>
          <p:nvPr/>
        </p:nvSpPr>
        <p:spPr bwMode="auto">
          <a:xfrm>
            <a:off x="267866" y="2731970"/>
            <a:ext cx="4663649" cy="369332"/>
          </a:xfrm>
          <a:prstGeom prst="rect">
            <a:avLst/>
          </a:prstGeom>
          <a:noFill/>
        </p:spPr>
        <p:txBody>
          <a:bodyPr wrap="none" rtlCol="0">
            <a:spAutoFit/>
          </a:bodyPr>
          <a:lstStyle/>
          <a:p>
            <a:pPr>
              <a:defRPr/>
            </a:pPr>
            <a:r>
              <a:rPr lang="hu-HU"/>
              <a:t>- S a komponensben csak meghívni a függvényt:</a:t>
            </a:r>
          </a:p>
        </p:txBody>
      </p:sp>
      <p:sp>
        <p:nvSpPr>
          <p:cNvPr id="7" name="Téglalap 6"/>
          <p:cNvSpPr/>
          <p:nvPr/>
        </p:nvSpPr>
        <p:spPr bwMode="auto">
          <a:xfrm>
            <a:off x="7222836" y="620150"/>
            <a:ext cx="4488873" cy="3970318"/>
          </a:xfrm>
          <a:prstGeom prst="rect">
            <a:avLst/>
          </a:prstGeom>
        </p:spPr>
        <p:txBody>
          <a:bodyPr wrap="square">
            <a:spAutoFit/>
          </a:bodyPr>
          <a:lstStyle/>
          <a:p>
            <a:pPr>
              <a:defRPr/>
            </a:pPr>
            <a:r>
              <a:rPr lang="hu-HU"/>
              <a:t>A </a:t>
            </a:r>
            <a:r>
              <a:rPr lang="hu-HU" b="1"/>
              <a:t>onSnapshot</a:t>
            </a:r>
            <a:r>
              <a:rPr lang="hu-HU"/>
              <a:t> függvény visszaad egy leiratkozás függvényt (</a:t>
            </a:r>
            <a:r>
              <a:rPr lang="hu-HU" b="1"/>
              <a:t>unsubscribe</a:t>
            </a:r>
            <a:r>
              <a:rPr lang="hu-HU"/>
              <a:t>), amelyet később használhatunk fel </a:t>
            </a:r>
            <a:r>
              <a:rPr lang="hu-HU" b="1">
                <a:solidFill>
                  <a:srgbClr val="FF0000"/>
                </a:solidFill>
              </a:rPr>
              <a:t>a feliratkozás leiratkozására.</a:t>
            </a:r>
            <a:r>
              <a:rPr lang="hu-HU"/>
              <a:t> </a:t>
            </a:r>
          </a:p>
          <a:p>
            <a:pPr>
              <a:defRPr/>
            </a:pPr>
            <a:r>
              <a:rPr lang="hu-HU"/>
              <a:t>Tehát a unsubscribe változó egy függvény, amelyet a </a:t>
            </a:r>
            <a:r>
              <a:rPr lang="hu-HU" b="1"/>
              <a:t>return unsubscribe</a:t>
            </a:r>
            <a:r>
              <a:rPr lang="hu-HU"/>
              <a:t>; sorral adunk vissza a readTodos függvényből. </a:t>
            </a:r>
          </a:p>
          <a:p>
            <a:pPr>
              <a:defRPr/>
            </a:pPr>
            <a:r>
              <a:rPr lang="hu-HU"/>
              <a:t>Ezután az unsubscribe függvényt a </a:t>
            </a:r>
          </a:p>
          <a:p>
            <a:pPr>
              <a:defRPr/>
            </a:pPr>
            <a:r>
              <a:rPr lang="hu-HU" b="1"/>
              <a:t>useEffect cleanup </a:t>
            </a:r>
            <a:r>
              <a:rPr lang="hu-HU"/>
              <a:t>részében hívunk meg, amikor a komponens megszűnik. Ezzel el tudjuk érni, hogy a Firestore feliratkozás megszűnjön, és ne történjen adatlekérdezés a komponens már nem létező DOM elemére vagy állapotára.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Szövegdoboz 1"/>
          <p:cNvSpPr txBox="1"/>
          <p:nvPr/>
        </p:nvSpPr>
        <p:spPr bwMode="auto">
          <a:xfrm>
            <a:off x="397164" y="304800"/>
            <a:ext cx="7698774" cy="646331"/>
          </a:xfrm>
          <a:prstGeom prst="rect">
            <a:avLst/>
          </a:prstGeom>
          <a:noFill/>
        </p:spPr>
        <p:txBody>
          <a:bodyPr wrap="none" rtlCol="0">
            <a:spAutoFit/>
          </a:bodyPr>
          <a:lstStyle/>
          <a:p>
            <a:pPr>
              <a:defRPr/>
            </a:pPr>
            <a:r>
              <a:rPr lang="hu-HU" b="1"/>
              <a:t>Globális state </a:t>
            </a:r>
            <a:r>
              <a:rPr lang="hu-HU"/>
              <a:t>létrehozása:</a:t>
            </a:r>
            <a:endParaRPr/>
          </a:p>
          <a:p>
            <a:pPr>
              <a:defRPr/>
            </a:pPr>
            <a:r>
              <a:rPr lang="hu-HU"/>
              <a:t>-a felhasználó (</a:t>
            </a:r>
            <a:r>
              <a:rPr lang="hu-HU" b="1"/>
              <a:t>user</a:t>
            </a:r>
            <a:r>
              <a:rPr lang="hu-HU"/>
              <a:t>) legyen egy globális állapot, minden komponens tudja elérni</a:t>
            </a:r>
          </a:p>
        </p:txBody>
      </p:sp>
      <p:pic>
        <p:nvPicPr>
          <p:cNvPr id="3" name="Kép 2"/>
          <p:cNvPicPr>
            <a:picLocks noChangeAspect="1"/>
          </p:cNvPicPr>
          <p:nvPr/>
        </p:nvPicPr>
        <p:blipFill>
          <a:blip r:embed="rId3"/>
          <a:stretch/>
        </p:blipFill>
        <p:spPr bwMode="auto">
          <a:xfrm>
            <a:off x="397164" y="1324256"/>
            <a:ext cx="2690093" cy="2842506"/>
          </a:xfrm>
          <a:prstGeom prst="rect">
            <a:avLst/>
          </a:prstGeom>
        </p:spPr>
      </p:pic>
      <p:pic>
        <p:nvPicPr>
          <p:cNvPr id="4" name="Kép 3"/>
          <p:cNvPicPr>
            <a:picLocks noChangeAspect="1"/>
          </p:cNvPicPr>
          <p:nvPr/>
        </p:nvPicPr>
        <p:blipFill>
          <a:blip r:embed="rId4"/>
          <a:stretch/>
        </p:blipFill>
        <p:spPr bwMode="auto">
          <a:xfrm>
            <a:off x="3353771" y="1324256"/>
            <a:ext cx="4191363" cy="1806097"/>
          </a:xfrm>
          <a:prstGeom prst="rect">
            <a:avLst/>
          </a:prstGeom>
        </p:spPr>
      </p:pic>
      <p:pic>
        <p:nvPicPr>
          <p:cNvPr id="5" name="Kép 4"/>
          <p:cNvPicPr>
            <a:picLocks noChangeAspect="1"/>
          </p:cNvPicPr>
          <p:nvPr/>
        </p:nvPicPr>
        <p:blipFill>
          <a:blip r:embed="rId5"/>
          <a:stretch/>
        </p:blipFill>
        <p:spPr bwMode="auto">
          <a:xfrm>
            <a:off x="3353771" y="3417948"/>
            <a:ext cx="5220152" cy="1943268"/>
          </a:xfrm>
          <a:prstGeom prst="rect">
            <a:avLst/>
          </a:prstGeom>
        </p:spPr>
      </p:pic>
      <p:sp>
        <p:nvSpPr>
          <p:cNvPr id="6" name="Szövegdoboz 5"/>
          <p:cNvSpPr txBox="1"/>
          <p:nvPr/>
        </p:nvSpPr>
        <p:spPr bwMode="auto">
          <a:xfrm>
            <a:off x="9873673" y="951131"/>
            <a:ext cx="1753750" cy="369332"/>
          </a:xfrm>
          <a:prstGeom prst="rect">
            <a:avLst/>
          </a:prstGeom>
          <a:noFill/>
        </p:spPr>
        <p:txBody>
          <a:bodyPr wrap="none" rtlCol="0">
            <a:spAutoFit/>
          </a:bodyPr>
          <a:lstStyle/>
          <a:p>
            <a:pPr>
              <a:defRPr/>
            </a:pPr>
            <a:r>
              <a:rPr lang="hu-HU"/>
              <a:t>(React.pptx 20D)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 name="Kép 1"/>
          <p:cNvPicPr>
            <a:picLocks noChangeAspect="1"/>
          </p:cNvPicPr>
          <p:nvPr/>
        </p:nvPicPr>
        <p:blipFill>
          <a:blip r:embed="rId3"/>
          <a:stretch/>
        </p:blipFill>
        <p:spPr bwMode="auto">
          <a:xfrm>
            <a:off x="124458" y="369332"/>
            <a:ext cx="5936494" cy="2088061"/>
          </a:xfrm>
          <a:prstGeom prst="rect">
            <a:avLst/>
          </a:prstGeom>
        </p:spPr>
      </p:pic>
      <p:sp>
        <p:nvSpPr>
          <p:cNvPr id="3" name="Szövegdoboz 2"/>
          <p:cNvSpPr txBox="1"/>
          <p:nvPr/>
        </p:nvSpPr>
        <p:spPr bwMode="auto">
          <a:xfrm>
            <a:off x="124458" y="0"/>
            <a:ext cx="1214179" cy="369332"/>
          </a:xfrm>
          <a:prstGeom prst="rect">
            <a:avLst/>
          </a:prstGeom>
          <a:noFill/>
        </p:spPr>
        <p:txBody>
          <a:bodyPr wrap="none" rtlCol="0">
            <a:spAutoFit/>
          </a:bodyPr>
          <a:lstStyle/>
          <a:p>
            <a:pPr>
              <a:defRPr/>
            </a:pPr>
            <a:r>
              <a:rPr lang="hu-HU" b="1"/>
              <a:t>Publikálás:</a:t>
            </a:r>
          </a:p>
        </p:txBody>
      </p:sp>
      <p:pic>
        <p:nvPicPr>
          <p:cNvPr id="4" name="Kép 3"/>
          <p:cNvPicPr>
            <a:picLocks noChangeAspect="1"/>
          </p:cNvPicPr>
          <p:nvPr/>
        </p:nvPicPr>
        <p:blipFill>
          <a:blip r:embed="rId4"/>
          <a:stretch/>
        </p:blipFill>
        <p:spPr bwMode="auto">
          <a:xfrm>
            <a:off x="124458" y="2520146"/>
            <a:ext cx="9160034" cy="1699407"/>
          </a:xfrm>
          <a:prstGeom prst="rect">
            <a:avLst/>
          </a:prstGeom>
        </p:spPr>
      </p:pic>
      <p:pic>
        <p:nvPicPr>
          <p:cNvPr id="5" name="Kép 4"/>
          <p:cNvPicPr>
            <a:picLocks noChangeAspect="1"/>
          </p:cNvPicPr>
          <p:nvPr/>
        </p:nvPicPr>
        <p:blipFill>
          <a:blip r:embed="rId5"/>
          <a:stretch/>
        </p:blipFill>
        <p:spPr bwMode="auto">
          <a:xfrm>
            <a:off x="109218" y="4282306"/>
            <a:ext cx="4595258" cy="1150720"/>
          </a:xfrm>
          <a:prstGeom prst="rect">
            <a:avLst/>
          </a:prstGeom>
        </p:spPr>
      </p:pic>
      <p:sp>
        <p:nvSpPr>
          <p:cNvPr id="6" name="Szövegdoboz 5"/>
          <p:cNvSpPr txBox="1"/>
          <p:nvPr/>
        </p:nvSpPr>
        <p:spPr bwMode="auto">
          <a:xfrm>
            <a:off x="109218" y="5495779"/>
            <a:ext cx="5878789" cy="646331"/>
          </a:xfrm>
          <a:prstGeom prst="rect">
            <a:avLst/>
          </a:prstGeom>
          <a:noFill/>
        </p:spPr>
        <p:txBody>
          <a:bodyPr wrap="none" rtlCol="0">
            <a:spAutoFit/>
          </a:bodyPr>
          <a:lstStyle/>
          <a:p>
            <a:pPr>
              <a:defRPr/>
            </a:pPr>
            <a:r>
              <a:rPr lang="hu-HU"/>
              <a:t>-módosítás után </a:t>
            </a:r>
            <a:r>
              <a:rPr lang="hu-HU" b="1"/>
              <a:t>push</a:t>
            </a:r>
            <a:r>
              <a:rPr lang="hu-HU"/>
              <a:t>-olni a GitHub repóba és újrapublikálni:</a:t>
            </a:r>
            <a:endParaRPr/>
          </a:p>
          <a:p>
            <a:pPr>
              <a:defRPr/>
            </a:pPr>
            <a:r>
              <a:rPr lang="hu-HU"/>
              <a:t>&gt;</a:t>
            </a:r>
            <a:r>
              <a:rPr lang="hu-HU" b="1"/>
              <a:t>firebase deploy </a:t>
            </a:r>
          </a:p>
        </p:txBody>
      </p:sp>
      <p:sp>
        <p:nvSpPr>
          <p:cNvPr id="7" name="Téglalap 6"/>
          <p:cNvSpPr/>
          <p:nvPr/>
        </p:nvSpPr>
        <p:spPr bwMode="auto">
          <a:xfrm>
            <a:off x="6565792" y="369332"/>
            <a:ext cx="5239520" cy="461665"/>
          </a:xfrm>
          <a:prstGeom prst="rect">
            <a:avLst/>
          </a:prstGeom>
        </p:spPr>
        <p:txBody>
          <a:bodyPr wrap="square">
            <a:spAutoFit/>
          </a:bodyPr>
          <a:lstStyle/>
          <a:p>
            <a:pPr>
              <a:defRPr/>
            </a:pPr>
            <a:r>
              <a:rPr lang="hu-HU" sz="1200" b="1">
                <a:solidFill>
                  <a:srgbClr val="FF0000"/>
                </a:solidFill>
              </a:rPr>
              <a:t>PAT </a:t>
            </a:r>
            <a:r>
              <a:rPr lang="hu-HU" sz="1200" b="1"/>
              <a:t>használata esetén deployolás előtt</a:t>
            </a:r>
            <a:r>
              <a:rPr lang="hu-HU" sz="1200" b="1">
                <a:solidFill>
                  <a:srgbClr val="FF0000"/>
                </a:solidFill>
              </a:rPr>
              <a:t>:</a:t>
            </a:r>
            <a:br>
              <a:rPr lang="hu-HU" sz="1200" b="1">
                <a:solidFill>
                  <a:srgbClr val="FF0000"/>
                </a:solidFill>
              </a:rPr>
            </a:br>
            <a:r>
              <a:rPr lang="hu-HU" sz="1200" b="1">
                <a:solidFill>
                  <a:srgbClr val="FF0000"/>
                </a:solidFill>
              </a:rPr>
              <a:t>git remote set-url origin https://mkatay:&lt;token&gt;@github.com/mkatay/...</a:t>
            </a:r>
          </a:p>
        </p:txBody>
      </p:sp>
      <p:pic>
        <p:nvPicPr>
          <p:cNvPr id="9" name="Kép 8"/>
          <p:cNvPicPr>
            <a:picLocks noChangeAspect="1"/>
          </p:cNvPicPr>
          <p:nvPr/>
        </p:nvPicPr>
        <p:blipFill>
          <a:blip r:embed="rId6"/>
          <a:stretch/>
        </p:blipFill>
        <p:spPr bwMode="auto">
          <a:xfrm>
            <a:off x="7392337" y="5177831"/>
            <a:ext cx="4193969" cy="1461742"/>
          </a:xfrm>
          <a:prstGeom prst="rect">
            <a:avLst/>
          </a:prstGeom>
        </p:spPr>
      </p:pic>
      <p:pic>
        <p:nvPicPr>
          <p:cNvPr id="8" name="Kép 7"/>
          <p:cNvPicPr>
            <a:picLocks noChangeAspect="1"/>
          </p:cNvPicPr>
          <p:nvPr/>
        </p:nvPicPr>
        <p:blipFill>
          <a:blip r:embed="rId7"/>
          <a:stretch/>
        </p:blipFill>
        <p:spPr bwMode="auto">
          <a:xfrm>
            <a:off x="7234366" y="1651667"/>
            <a:ext cx="4100253" cy="842437"/>
          </a:xfrm>
          <a:prstGeom prst="rect">
            <a:avLst/>
          </a:prstGeom>
        </p:spPr>
      </p:pic>
      <p:pic>
        <p:nvPicPr>
          <p:cNvPr id="10" name="Kép 9"/>
          <p:cNvPicPr>
            <a:picLocks noChangeAspect="1"/>
          </p:cNvPicPr>
          <p:nvPr/>
        </p:nvPicPr>
        <p:blipFill>
          <a:blip r:embed="rId8"/>
          <a:stretch/>
        </p:blipFill>
        <p:spPr bwMode="auto">
          <a:xfrm>
            <a:off x="6178610" y="857039"/>
            <a:ext cx="2427453" cy="83868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507070835" name="Cím 1"/>
          <p:cNvSpPr>
            <a:spLocks noGrp="1"/>
          </p:cNvSpPr>
          <p:nvPr>
            <p:ph type="ctrTitle"/>
          </p:nvPr>
        </p:nvSpPr>
        <p:spPr bwMode="auto">
          <a:xfrm>
            <a:off x="1523999" y="1122363"/>
            <a:ext cx="9144000" cy="2387599"/>
          </a:xfrm>
        </p:spPr>
        <p:txBody>
          <a:bodyPr/>
          <a:lstStyle/>
          <a:p>
            <a:pPr>
              <a:defRPr/>
            </a:pPr>
            <a:r>
              <a:rPr lang="hu-HU"/>
              <a:t>BLOG készítése</a:t>
            </a:r>
          </a:p>
        </p:txBody>
      </p:sp>
      <p:sp>
        <p:nvSpPr>
          <p:cNvPr id="1825760954" name="Alcím 2"/>
          <p:cNvSpPr>
            <a:spLocks noGrp="1"/>
          </p:cNvSpPr>
          <p:nvPr>
            <p:ph type="subTitle" idx="1"/>
          </p:nvPr>
        </p:nvSpPr>
        <p:spPr bwMode="auto">
          <a:xfrm>
            <a:off x="1523999" y="3602037"/>
            <a:ext cx="9144000" cy="1655761"/>
          </a:xfrm>
        </p:spPr>
        <p:txBody>
          <a:bodyPr vertOverflow="overflow" horzOverflow="overflow" vert="horz" wrap="square" lIns="91440" tIns="45720" rIns="91440" bIns="45720" numCol="1" spcCol="0" rtlCol="0" fromWordArt="0" anchor="t" anchorCtr="0" forceAA="0" compatLnSpc="0">
            <a:normAutofit fontScale="90000" lnSpcReduction="12000"/>
          </a:bodyPr>
          <a:lstStyle/>
          <a:p>
            <a:pPr>
              <a:defRPr/>
            </a:pPr>
            <a:r>
              <a:rPr lang="en-GB"/>
              <a:t>Firebase</a:t>
            </a:r>
          </a:p>
          <a:p>
            <a:pPr>
              <a:defRPr/>
            </a:pPr>
            <a:r>
              <a:rPr lang="en-GB"/>
              <a:t>Firestore</a:t>
            </a:r>
          </a:p>
          <a:p>
            <a:pPr>
              <a:defRPr/>
            </a:pPr>
            <a:r>
              <a:rPr lang="en-GB"/>
              <a:t>Authentication</a:t>
            </a:r>
          </a:p>
          <a:p>
            <a:pPr>
              <a:defRPr/>
            </a:pPr>
            <a:r>
              <a:rPr lang="en-GB"/>
              <a:t>Tailwind ? Reactstrap</a:t>
            </a:r>
            <a:endParaRPr lang="hu-HU"/>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1683330452" name="Kép 1683330451"/>
          <p:cNvPicPr>
            <a:picLocks noChangeAspect="1"/>
          </p:cNvPicPr>
          <p:nvPr/>
        </p:nvPicPr>
        <p:blipFill>
          <a:blip r:embed="rId3"/>
          <a:stretch/>
        </p:blipFill>
        <p:spPr bwMode="auto">
          <a:xfrm>
            <a:off x="-12211" y="7451"/>
            <a:ext cx="6781799" cy="2238374"/>
          </a:xfrm>
          <a:prstGeom prst="rect">
            <a:avLst/>
          </a:prstGeom>
        </p:spPr>
      </p:pic>
      <p:sp>
        <p:nvSpPr>
          <p:cNvPr id="787713382" name="Szövegdoboz 787713381"/>
          <p:cNvSpPr txBox="1"/>
          <p:nvPr/>
        </p:nvSpPr>
        <p:spPr bwMode="auto">
          <a:xfrm>
            <a:off x="211617" y="3160639"/>
            <a:ext cx="3167071" cy="3661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u="sng">
                <a:hlinkClick r:id="rId4" tooltip="https://bun.sh/docs/installation"/>
              </a:rPr>
              <a:t>https://bun.sh/docs/installation</a:t>
            </a:r>
            <a:r>
              <a:rPr lang="en-GB"/>
              <a:t> </a:t>
            </a:r>
            <a:endParaRPr/>
          </a:p>
        </p:txBody>
      </p:sp>
      <p:sp>
        <p:nvSpPr>
          <p:cNvPr id="1220741869" name="Szövegdoboz 1220741868"/>
          <p:cNvSpPr txBox="1"/>
          <p:nvPr/>
        </p:nvSpPr>
        <p:spPr bwMode="auto">
          <a:xfrm>
            <a:off x="7551671" y="107754"/>
            <a:ext cx="3732093" cy="3661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u="sng">
                <a:hlinkClick r:id="rId5" tooltip="https://bun.sh/guides/ecosystem/vite"/>
              </a:rPr>
              <a:t>https://bun.sh/guides/ecosystem/vite</a:t>
            </a:r>
            <a:r>
              <a:rPr lang="en-GB"/>
              <a:t> </a:t>
            </a:r>
            <a:endParaRPr/>
          </a:p>
        </p:txBody>
      </p:sp>
      <p:sp>
        <p:nvSpPr>
          <p:cNvPr id="339031960" name="Szövegdoboz 339031959"/>
          <p:cNvSpPr txBox="1"/>
          <p:nvPr/>
        </p:nvSpPr>
        <p:spPr bwMode="auto">
          <a:xfrm>
            <a:off x="8330749" y="669485"/>
            <a:ext cx="2341008" cy="640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t>bun create vite </a:t>
            </a:r>
            <a:r>
              <a:rPr lang="en-GB"/>
              <a:t>.</a:t>
            </a:r>
          </a:p>
          <a:p>
            <a:pPr algn="l">
              <a:defRPr/>
            </a:pPr>
            <a:endParaRPr/>
          </a:p>
        </p:txBody>
      </p:sp>
      <p:sp>
        <p:nvSpPr>
          <p:cNvPr id="6259027" name="Szövegdoboz 6259026"/>
          <p:cNvSpPr txBox="1"/>
          <p:nvPr/>
        </p:nvSpPr>
        <p:spPr bwMode="auto">
          <a:xfrm>
            <a:off x="8339839" y="1053595"/>
            <a:ext cx="1161414" cy="3661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t>bun install</a:t>
            </a:r>
          </a:p>
        </p:txBody>
      </p:sp>
      <p:sp>
        <p:nvSpPr>
          <p:cNvPr id="842347807" name="Szövegdoboz 842347806"/>
          <p:cNvSpPr txBox="1"/>
          <p:nvPr/>
        </p:nvSpPr>
        <p:spPr bwMode="auto">
          <a:xfrm>
            <a:off x="8339839" y="1360652"/>
            <a:ext cx="1592212" cy="36575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t>bunx --bun vite</a:t>
            </a:r>
          </a:p>
        </p:txBody>
      </p:sp>
      <p:pic>
        <p:nvPicPr>
          <p:cNvPr id="748295741" name="Kép 748295740"/>
          <p:cNvPicPr>
            <a:picLocks noChangeAspect="1"/>
          </p:cNvPicPr>
          <p:nvPr/>
        </p:nvPicPr>
        <p:blipFill>
          <a:blip r:embed="rId6"/>
          <a:stretch/>
        </p:blipFill>
        <p:spPr bwMode="auto">
          <a:xfrm>
            <a:off x="3640288" y="2319840"/>
            <a:ext cx="8516720" cy="4491755"/>
          </a:xfrm>
          <a:prstGeom prst="rect">
            <a:avLst/>
          </a:prstGeom>
        </p:spPr>
      </p:pic>
      <p:cxnSp>
        <p:nvCxnSpPr>
          <p:cNvPr id="2" name="Egyenes összekötő 1"/>
          <p:cNvCxnSpPr>
            <a:cxnSpLocks/>
          </p:cNvCxnSpPr>
          <p:nvPr/>
        </p:nvCxnSpPr>
        <p:spPr bwMode="auto">
          <a:xfrm flipV="1">
            <a:off x="318749" y="195384"/>
            <a:ext cx="11747499" cy="6093557"/>
          </a:xfrm>
          <a:prstGeom prst="line">
            <a:avLst/>
          </a:prstGeom>
        </p:spPr>
        <p:style>
          <a:lnRef idx="1">
            <a:schemeClr val="accent1">
              <a:shade val="50000"/>
            </a:schemeClr>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3" name="Kép 2">
            <a:extLst>
              <a:ext uri="{FF2B5EF4-FFF2-40B4-BE49-F238E27FC236}">
                <a16:creationId xmlns:a16="http://schemas.microsoft.com/office/drawing/2014/main" id="{36F48381-F31A-4B1B-B4C7-84FCE446AE3E}"/>
              </a:ext>
            </a:extLst>
          </p:cNvPr>
          <p:cNvPicPr>
            <a:picLocks noChangeAspect="1"/>
          </p:cNvPicPr>
          <p:nvPr/>
        </p:nvPicPr>
        <p:blipFill>
          <a:blip r:embed="rId3"/>
          <a:stretch>
            <a:fillRect/>
          </a:stretch>
        </p:blipFill>
        <p:spPr>
          <a:xfrm>
            <a:off x="301181" y="402336"/>
            <a:ext cx="2423732" cy="2346899"/>
          </a:xfrm>
          <a:prstGeom prst="rect">
            <a:avLst/>
          </a:prstGeom>
        </p:spPr>
      </p:pic>
      <p:pic>
        <p:nvPicPr>
          <p:cNvPr id="4" name="Kép 3">
            <a:extLst>
              <a:ext uri="{FF2B5EF4-FFF2-40B4-BE49-F238E27FC236}">
                <a16:creationId xmlns:a16="http://schemas.microsoft.com/office/drawing/2014/main" id="{0C3D13C1-E410-4A49-A1D6-48DECB1F749D}"/>
              </a:ext>
            </a:extLst>
          </p:cNvPr>
          <p:cNvPicPr>
            <a:picLocks noChangeAspect="1"/>
          </p:cNvPicPr>
          <p:nvPr/>
        </p:nvPicPr>
        <p:blipFill>
          <a:blip r:embed="rId4"/>
          <a:stretch>
            <a:fillRect/>
          </a:stretch>
        </p:blipFill>
        <p:spPr>
          <a:xfrm>
            <a:off x="3154680" y="402336"/>
            <a:ext cx="4307395" cy="2142382"/>
          </a:xfrm>
          <a:prstGeom prst="rect">
            <a:avLst/>
          </a:prstGeom>
        </p:spPr>
      </p:pic>
      <p:pic>
        <p:nvPicPr>
          <p:cNvPr id="5" name="Kép 4">
            <a:extLst>
              <a:ext uri="{FF2B5EF4-FFF2-40B4-BE49-F238E27FC236}">
                <a16:creationId xmlns:a16="http://schemas.microsoft.com/office/drawing/2014/main" id="{86A9ED76-B73E-4437-B741-57ED93D47A21}"/>
              </a:ext>
            </a:extLst>
          </p:cNvPr>
          <p:cNvPicPr>
            <a:picLocks noChangeAspect="1"/>
          </p:cNvPicPr>
          <p:nvPr/>
        </p:nvPicPr>
        <p:blipFill>
          <a:blip r:embed="rId5"/>
          <a:stretch>
            <a:fillRect/>
          </a:stretch>
        </p:blipFill>
        <p:spPr>
          <a:xfrm>
            <a:off x="7989570" y="270673"/>
            <a:ext cx="2791206" cy="2405707"/>
          </a:xfrm>
          <a:prstGeom prst="rect">
            <a:avLst/>
          </a:prstGeom>
        </p:spPr>
      </p:pic>
      <p:pic>
        <p:nvPicPr>
          <p:cNvPr id="6" name="Kép 5">
            <a:extLst>
              <a:ext uri="{FF2B5EF4-FFF2-40B4-BE49-F238E27FC236}">
                <a16:creationId xmlns:a16="http://schemas.microsoft.com/office/drawing/2014/main" id="{025E65D6-A2E4-4773-8F47-782F394FAE16}"/>
              </a:ext>
            </a:extLst>
          </p:cNvPr>
          <p:cNvPicPr>
            <a:picLocks noChangeAspect="1"/>
          </p:cNvPicPr>
          <p:nvPr/>
        </p:nvPicPr>
        <p:blipFill>
          <a:blip r:embed="rId6"/>
          <a:stretch>
            <a:fillRect/>
          </a:stretch>
        </p:blipFill>
        <p:spPr>
          <a:xfrm>
            <a:off x="301181" y="2971800"/>
            <a:ext cx="4437974" cy="329126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Szövegdoboz 1"/>
          <p:cNvSpPr txBox="1"/>
          <p:nvPr/>
        </p:nvSpPr>
        <p:spPr bwMode="auto">
          <a:xfrm>
            <a:off x="498764" y="350982"/>
            <a:ext cx="2627964" cy="369332"/>
          </a:xfrm>
          <a:prstGeom prst="rect">
            <a:avLst/>
          </a:prstGeom>
          <a:noFill/>
        </p:spPr>
        <p:txBody>
          <a:bodyPr wrap="none" rtlCol="0">
            <a:spAutoFit/>
          </a:bodyPr>
          <a:lstStyle/>
          <a:p>
            <a:pPr>
              <a:defRPr/>
            </a:pPr>
            <a:r>
              <a:rPr lang="hu-HU"/>
              <a:t>- Firebase fiók létrehozása</a:t>
            </a:r>
          </a:p>
        </p:txBody>
      </p:sp>
      <p:pic>
        <p:nvPicPr>
          <p:cNvPr id="3" name="Kép 2"/>
          <p:cNvPicPr>
            <a:picLocks noChangeAspect="1"/>
          </p:cNvPicPr>
          <p:nvPr/>
        </p:nvPicPr>
        <p:blipFill>
          <a:blip r:embed="rId3"/>
          <a:stretch/>
        </p:blipFill>
        <p:spPr bwMode="auto">
          <a:xfrm>
            <a:off x="3525680" y="112701"/>
            <a:ext cx="1630821" cy="845893"/>
          </a:xfrm>
          <a:prstGeom prst="rect">
            <a:avLst/>
          </a:prstGeom>
        </p:spPr>
      </p:pic>
      <p:pic>
        <p:nvPicPr>
          <p:cNvPr id="4" name="Kép 3"/>
          <p:cNvPicPr>
            <a:picLocks noChangeAspect="1"/>
          </p:cNvPicPr>
          <p:nvPr/>
        </p:nvPicPr>
        <p:blipFill>
          <a:blip r:embed="rId4"/>
          <a:stretch/>
        </p:blipFill>
        <p:spPr bwMode="auto">
          <a:xfrm>
            <a:off x="310688" y="1217109"/>
            <a:ext cx="5326842" cy="2964437"/>
          </a:xfrm>
          <a:prstGeom prst="rect">
            <a:avLst/>
          </a:prstGeom>
        </p:spPr>
      </p:pic>
      <p:pic>
        <p:nvPicPr>
          <p:cNvPr id="5" name="Kép 4"/>
          <p:cNvPicPr>
            <a:picLocks noChangeAspect="1"/>
          </p:cNvPicPr>
          <p:nvPr/>
        </p:nvPicPr>
        <p:blipFill>
          <a:blip r:embed="rId5"/>
          <a:stretch/>
        </p:blipFill>
        <p:spPr bwMode="auto">
          <a:xfrm>
            <a:off x="310689" y="4370843"/>
            <a:ext cx="7096875" cy="2165492"/>
          </a:xfrm>
          <a:prstGeom prst="rect">
            <a:avLst/>
          </a:prstGeom>
        </p:spPr>
      </p:pic>
      <p:pic>
        <p:nvPicPr>
          <p:cNvPr id="6" name="Kép 5"/>
          <p:cNvPicPr>
            <a:picLocks noChangeAspect="1"/>
          </p:cNvPicPr>
          <p:nvPr/>
        </p:nvPicPr>
        <p:blipFill>
          <a:blip r:embed="rId6"/>
          <a:stretch/>
        </p:blipFill>
        <p:spPr bwMode="auto">
          <a:xfrm>
            <a:off x="8172191" y="2530453"/>
            <a:ext cx="3292125" cy="368077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Kép 2">
            <a:extLst>
              <a:ext uri="{FF2B5EF4-FFF2-40B4-BE49-F238E27FC236}">
                <a16:creationId xmlns:a16="http://schemas.microsoft.com/office/drawing/2014/main" id="{BC7ABF45-15C5-46E4-92D7-6EAC263B06E0}"/>
              </a:ext>
            </a:extLst>
          </p:cNvPr>
          <p:cNvPicPr>
            <a:picLocks noChangeAspect="1"/>
          </p:cNvPicPr>
          <p:nvPr/>
        </p:nvPicPr>
        <p:blipFill>
          <a:blip r:embed="rId2"/>
          <a:stretch>
            <a:fillRect/>
          </a:stretch>
        </p:blipFill>
        <p:spPr>
          <a:xfrm>
            <a:off x="129159" y="210312"/>
            <a:ext cx="8020050" cy="1466850"/>
          </a:xfrm>
          <a:prstGeom prst="rect">
            <a:avLst/>
          </a:prstGeom>
        </p:spPr>
      </p:pic>
      <p:pic>
        <p:nvPicPr>
          <p:cNvPr id="4" name="Kép 3">
            <a:extLst>
              <a:ext uri="{FF2B5EF4-FFF2-40B4-BE49-F238E27FC236}">
                <a16:creationId xmlns:a16="http://schemas.microsoft.com/office/drawing/2014/main" id="{B45A9E84-4E51-4CE3-8D88-2F5A35B03DEC}"/>
              </a:ext>
            </a:extLst>
          </p:cNvPr>
          <p:cNvPicPr>
            <a:picLocks noChangeAspect="1"/>
          </p:cNvPicPr>
          <p:nvPr/>
        </p:nvPicPr>
        <p:blipFill>
          <a:blip r:embed="rId3"/>
          <a:stretch>
            <a:fillRect/>
          </a:stretch>
        </p:blipFill>
        <p:spPr>
          <a:xfrm>
            <a:off x="352044" y="2311527"/>
            <a:ext cx="5562600" cy="4210050"/>
          </a:xfrm>
          <a:prstGeom prst="rect">
            <a:avLst/>
          </a:prstGeom>
        </p:spPr>
      </p:pic>
      <p:pic>
        <p:nvPicPr>
          <p:cNvPr id="5" name="Kép 4">
            <a:extLst>
              <a:ext uri="{FF2B5EF4-FFF2-40B4-BE49-F238E27FC236}">
                <a16:creationId xmlns:a16="http://schemas.microsoft.com/office/drawing/2014/main" id="{C4649C20-8546-46AA-A93A-0240936364C4}"/>
              </a:ext>
            </a:extLst>
          </p:cNvPr>
          <p:cNvPicPr>
            <a:picLocks noChangeAspect="1"/>
          </p:cNvPicPr>
          <p:nvPr/>
        </p:nvPicPr>
        <p:blipFill>
          <a:blip r:embed="rId4"/>
          <a:stretch>
            <a:fillRect/>
          </a:stretch>
        </p:blipFill>
        <p:spPr>
          <a:xfrm>
            <a:off x="6096000" y="1407668"/>
            <a:ext cx="5309425" cy="903859"/>
          </a:xfrm>
          <a:prstGeom prst="rect">
            <a:avLst/>
          </a:prstGeom>
        </p:spPr>
      </p:pic>
    </p:spTree>
    <p:extLst>
      <p:ext uri="{BB962C8B-B14F-4D97-AF65-F5344CB8AC3E}">
        <p14:creationId xmlns:p14="http://schemas.microsoft.com/office/powerpoint/2010/main" val="470241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Szövegdoboz 1"/>
          <p:cNvSpPr txBox="1"/>
          <p:nvPr/>
        </p:nvSpPr>
        <p:spPr bwMode="auto">
          <a:xfrm>
            <a:off x="138545" y="304800"/>
            <a:ext cx="3864263" cy="369332"/>
          </a:xfrm>
          <a:prstGeom prst="rect">
            <a:avLst/>
          </a:prstGeom>
          <a:noFill/>
        </p:spPr>
        <p:txBody>
          <a:bodyPr wrap="none" rtlCol="0">
            <a:spAutoFit/>
          </a:bodyPr>
          <a:lstStyle/>
          <a:p>
            <a:pPr>
              <a:defRPr/>
            </a:pPr>
            <a:r>
              <a:rPr lang="hu-HU"/>
              <a:t>-létrehozzuk a </a:t>
            </a:r>
            <a:r>
              <a:rPr lang="hu-HU" b="1"/>
              <a:t>Firestore</a:t>
            </a:r>
            <a:r>
              <a:rPr lang="hu-HU"/>
              <a:t> adatbázisunkat</a:t>
            </a:r>
          </a:p>
        </p:txBody>
      </p:sp>
      <p:pic>
        <p:nvPicPr>
          <p:cNvPr id="3" name="Kép 2"/>
          <p:cNvPicPr>
            <a:picLocks noChangeAspect="1"/>
          </p:cNvPicPr>
          <p:nvPr/>
        </p:nvPicPr>
        <p:blipFill>
          <a:blip r:embed="rId3"/>
          <a:stretch/>
        </p:blipFill>
        <p:spPr bwMode="auto">
          <a:xfrm>
            <a:off x="241534" y="813413"/>
            <a:ext cx="2583404" cy="1813717"/>
          </a:xfrm>
          <a:prstGeom prst="rect">
            <a:avLst/>
          </a:prstGeom>
        </p:spPr>
      </p:pic>
      <p:pic>
        <p:nvPicPr>
          <p:cNvPr id="4" name="Kép 3"/>
          <p:cNvPicPr>
            <a:picLocks noChangeAspect="1"/>
          </p:cNvPicPr>
          <p:nvPr/>
        </p:nvPicPr>
        <p:blipFill>
          <a:blip r:embed="rId4"/>
          <a:stretch/>
        </p:blipFill>
        <p:spPr bwMode="auto">
          <a:xfrm>
            <a:off x="4257178" y="0"/>
            <a:ext cx="5677561" cy="3888740"/>
          </a:xfrm>
          <a:prstGeom prst="rect">
            <a:avLst/>
          </a:prstGeom>
        </p:spPr>
      </p:pic>
      <p:pic>
        <p:nvPicPr>
          <p:cNvPr id="5" name="Kép 4"/>
          <p:cNvPicPr>
            <a:picLocks noChangeAspect="1"/>
          </p:cNvPicPr>
          <p:nvPr/>
        </p:nvPicPr>
        <p:blipFill>
          <a:blip r:embed="rId5"/>
          <a:stretch/>
        </p:blipFill>
        <p:spPr bwMode="auto">
          <a:xfrm>
            <a:off x="138545" y="2766411"/>
            <a:ext cx="4876376" cy="2918437"/>
          </a:xfrm>
          <a:prstGeom prst="rect">
            <a:avLst/>
          </a:prstGeom>
        </p:spPr>
      </p:pic>
      <p:sp>
        <p:nvSpPr>
          <p:cNvPr id="6" name="Szövegdoboz 5"/>
          <p:cNvSpPr txBox="1"/>
          <p:nvPr/>
        </p:nvSpPr>
        <p:spPr bwMode="auto">
          <a:xfrm>
            <a:off x="5957455" y="4028021"/>
            <a:ext cx="3585597" cy="369332"/>
          </a:xfrm>
          <a:prstGeom prst="rect">
            <a:avLst/>
          </a:prstGeom>
          <a:noFill/>
        </p:spPr>
        <p:txBody>
          <a:bodyPr wrap="none" rtlCol="0">
            <a:spAutoFit/>
          </a:bodyPr>
          <a:lstStyle/>
          <a:p>
            <a:pPr>
              <a:defRPr/>
            </a:pPr>
            <a:r>
              <a:rPr lang="hu-HU"/>
              <a:t>-majd létrehozunk 2 dokumentumot</a:t>
            </a:r>
          </a:p>
        </p:txBody>
      </p:sp>
      <p:pic>
        <p:nvPicPr>
          <p:cNvPr id="7" name="Kép 6"/>
          <p:cNvPicPr>
            <a:picLocks noChangeAspect="1"/>
          </p:cNvPicPr>
          <p:nvPr/>
        </p:nvPicPr>
        <p:blipFill>
          <a:blip r:embed="rId6"/>
          <a:stretch/>
        </p:blipFill>
        <p:spPr bwMode="auto">
          <a:xfrm>
            <a:off x="5350516" y="4536634"/>
            <a:ext cx="6638284" cy="224480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Szövegdoboz 1"/>
          <p:cNvSpPr txBox="1"/>
          <p:nvPr/>
        </p:nvSpPr>
        <p:spPr bwMode="auto">
          <a:xfrm>
            <a:off x="323273" y="341745"/>
            <a:ext cx="5903604" cy="369332"/>
          </a:xfrm>
          <a:prstGeom prst="rect">
            <a:avLst/>
          </a:prstGeom>
          <a:noFill/>
        </p:spPr>
        <p:txBody>
          <a:bodyPr wrap="none" rtlCol="0">
            <a:spAutoFit/>
          </a:bodyPr>
          <a:lstStyle/>
          <a:p>
            <a:pPr>
              <a:defRPr/>
            </a:pPr>
            <a:r>
              <a:rPr lang="hu-HU"/>
              <a:t>- Létrehozzuk a React projektet és összekötjük a Firebase-el:</a:t>
            </a:r>
          </a:p>
        </p:txBody>
      </p:sp>
      <p:pic>
        <p:nvPicPr>
          <p:cNvPr id="3" name="Kép 2"/>
          <p:cNvPicPr>
            <a:picLocks noChangeAspect="1"/>
          </p:cNvPicPr>
          <p:nvPr/>
        </p:nvPicPr>
        <p:blipFill>
          <a:blip r:embed="rId3"/>
          <a:stretch/>
        </p:blipFill>
        <p:spPr bwMode="auto">
          <a:xfrm>
            <a:off x="219845" y="1030577"/>
            <a:ext cx="4861981" cy="1988992"/>
          </a:xfrm>
          <a:prstGeom prst="rect">
            <a:avLst/>
          </a:prstGeom>
        </p:spPr>
      </p:pic>
      <p:pic>
        <p:nvPicPr>
          <p:cNvPr id="4" name="Kép 3"/>
          <p:cNvPicPr>
            <a:picLocks noChangeAspect="1"/>
          </p:cNvPicPr>
          <p:nvPr/>
        </p:nvPicPr>
        <p:blipFill>
          <a:blip r:embed="rId4"/>
          <a:stretch/>
        </p:blipFill>
        <p:spPr bwMode="auto">
          <a:xfrm>
            <a:off x="112851" y="3212038"/>
            <a:ext cx="6805186" cy="2354167"/>
          </a:xfrm>
          <a:prstGeom prst="rect">
            <a:avLst/>
          </a:prstGeom>
        </p:spPr>
      </p:pic>
      <p:pic>
        <p:nvPicPr>
          <p:cNvPr id="5" name="Kép 4"/>
          <p:cNvPicPr>
            <a:picLocks noChangeAspect="1"/>
          </p:cNvPicPr>
          <p:nvPr/>
        </p:nvPicPr>
        <p:blipFill>
          <a:blip r:embed="rId5"/>
          <a:stretch/>
        </p:blipFill>
        <p:spPr bwMode="auto">
          <a:xfrm>
            <a:off x="6456218" y="278724"/>
            <a:ext cx="5329967" cy="1503706"/>
          </a:xfrm>
          <a:prstGeom prst="rect">
            <a:avLst/>
          </a:prstGeom>
        </p:spPr>
      </p:pic>
      <p:pic>
        <p:nvPicPr>
          <p:cNvPr id="6" name="Kép 5"/>
          <p:cNvPicPr>
            <a:picLocks noChangeAspect="1"/>
          </p:cNvPicPr>
          <p:nvPr/>
        </p:nvPicPr>
        <p:blipFill>
          <a:blip r:embed="rId6"/>
          <a:stretch/>
        </p:blipFill>
        <p:spPr bwMode="auto">
          <a:xfrm>
            <a:off x="7402741" y="2025073"/>
            <a:ext cx="3436918" cy="358171"/>
          </a:xfrm>
          <a:prstGeom prst="rect">
            <a:avLst/>
          </a:prstGeom>
        </p:spPr>
      </p:pic>
      <p:pic>
        <p:nvPicPr>
          <p:cNvPr id="7" name="Kép 6"/>
          <p:cNvPicPr>
            <a:picLocks noChangeAspect="1"/>
          </p:cNvPicPr>
          <p:nvPr/>
        </p:nvPicPr>
        <p:blipFill>
          <a:blip r:embed="rId7"/>
          <a:stretch/>
        </p:blipFill>
        <p:spPr bwMode="auto">
          <a:xfrm>
            <a:off x="7008231" y="3543981"/>
            <a:ext cx="4777952" cy="2821667"/>
          </a:xfrm>
          <a:prstGeom prst="rect">
            <a:avLst/>
          </a:prstGeom>
        </p:spPr>
      </p:pic>
      <p:sp>
        <p:nvSpPr>
          <p:cNvPr id="8" name="Szövegdoboz 7"/>
          <p:cNvSpPr txBox="1"/>
          <p:nvPr/>
        </p:nvSpPr>
        <p:spPr bwMode="auto">
          <a:xfrm>
            <a:off x="5814229" y="2842706"/>
            <a:ext cx="5971956" cy="369332"/>
          </a:xfrm>
          <a:prstGeom prst="rect">
            <a:avLst/>
          </a:prstGeom>
          <a:noFill/>
        </p:spPr>
        <p:txBody>
          <a:bodyPr wrap="none" rtlCol="0">
            <a:spAutoFit/>
          </a:bodyPr>
          <a:lstStyle/>
          <a:p>
            <a:pPr>
              <a:defRPr/>
            </a:pPr>
            <a:r>
              <a:rPr lang="hu-HU"/>
              <a:t>-bemásoljuk a projektmappánlkba egy fájlba ( firebaseApp.js):</a:t>
            </a:r>
          </a:p>
        </p:txBody>
      </p:sp>
      <p:sp>
        <p:nvSpPr>
          <p:cNvPr id="9" name="Ellipszis 8"/>
          <p:cNvSpPr/>
          <p:nvPr/>
        </p:nvSpPr>
        <p:spPr bwMode="auto">
          <a:xfrm>
            <a:off x="4232081" y="3964248"/>
            <a:ext cx="775854" cy="849746"/>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hu-HU"/>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Szövegdoboz 1"/>
          <p:cNvSpPr txBox="1"/>
          <p:nvPr/>
        </p:nvSpPr>
        <p:spPr bwMode="auto">
          <a:xfrm>
            <a:off x="184727" y="332509"/>
            <a:ext cx="6831037" cy="369332"/>
          </a:xfrm>
          <a:prstGeom prst="rect">
            <a:avLst/>
          </a:prstGeom>
          <a:noFill/>
        </p:spPr>
        <p:txBody>
          <a:bodyPr wrap="none" rtlCol="0">
            <a:spAutoFit/>
          </a:bodyPr>
          <a:lstStyle/>
          <a:p>
            <a:pPr>
              <a:defRPr/>
            </a:pPr>
            <a:r>
              <a:rPr lang="hu-HU"/>
              <a:t>-szükségünk van a Firestore adatbázis eléréséhez az alábbi metódusra:</a:t>
            </a:r>
          </a:p>
        </p:txBody>
      </p:sp>
      <p:pic>
        <p:nvPicPr>
          <p:cNvPr id="4" name="Kép 3"/>
          <p:cNvPicPr>
            <a:picLocks noChangeAspect="1"/>
          </p:cNvPicPr>
          <p:nvPr/>
        </p:nvPicPr>
        <p:blipFill>
          <a:blip r:embed="rId3"/>
          <a:stretch/>
        </p:blipFill>
        <p:spPr bwMode="auto">
          <a:xfrm>
            <a:off x="184727" y="701841"/>
            <a:ext cx="4618120" cy="457240"/>
          </a:xfrm>
          <a:prstGeom prst="rect">
            <a:avLst/>
          </a:prstGeom>
        </p:spPr>
      </p:pic>
      <p:pic>
        <p:nvPicPr>
          <p:cNvPr id="3" name="Kép 2"/>
          <p:cNvPicPr>
            <a:picLocks noChangeAspect="1"/>
          </p:cNvPicPr>
          <p:nvPr/>
        </p:nvPicPr>
        <p:blipFill>
          <a:blip r:embed="rId4"/>
          <a:stretch/>
        </p:blipFill>
        <p:spPr bwMode="auto">
          <a:xfrm>
            <a:off x="184727" y="1159081"/>
            <a:ext cx="6707145" cy="875655"/>
          </a:xfrm>
          <a:prstGeom prst="rect">
            <a:avLst/>
          </a:prstGeom>
        </p:spPr>
      </p:pic>
      <p:pic>
        <p:nvPicPr>
          <p:cNvPr id="6" name="Kép 5"/>
          <p:cNvPicPr>
            <a:picLocks noChangeAspect="1"/>
          </p:cNvPicPr>
          <p:nvPr/>
        </p:nvPicPr>
        <p:blipFill>
          <a:blip r:embed="rId5"/>
          <a:stretch/>
        </p:blipFill>
        <p:spPr bwMode="auto">
          <a:xfrm>
            <a:off x="7492700" y="956143"/>
            <a:ext cx="4244708" cy="1546994"/>
          </a:xfrm>
          <a:prstGeom prst="rect">
            <a:avLst/>
          </a:prstGeom>
        </p:spPr>
      </p:pic>
      <p:sp>
        <p:nvSpPr>
          <p:cNvPr id="8" name="Téglalap 7"/>
          <p:cNvSpPr/>
          <p:nvPr/>
        </p:nvSpPr>
        <p:spPr bwMode="auto">
          <a:xfrm>
            <a:off x="6257958" y="586811"/>
            <a:ext cx="5926815" cy="369332"/>
          </a:xfrm>
          <a:prstGeom prst="rect">
            <a:avLst/>
          </a:prstGeom>
        </p:spPr>
        <p:txBody>
          <a:bodyPr wrap="none">
            <a:spAutoFit/>
          </a:bodyPr>
          <a:lstStyle/>
          <a:p>
            <a:pPr>
              <a:defRPr/>
            </a:pPr>
            <a:r>
              <a:rPr lang="hu-HU" u="sng">
                <a:hlinkClick r:id="rId6" tooltip="https://firebase.google.com/docs/firestore/query-data/listen"/>
              </a:rPr>
              <a:t>https://firebase.google.com/docs/firestore/query-data/listen</a:t>
            </a:r>
            <a:r>
              <a:rPr lang="hu-HU"/>
              <a:t> </a:t>
            </a:r>
          </a:p>
        </p:txBody>
      </p:sp>
      <p:pic>
        <p:nvPicPr>
          <p:cNvPr id="9" name="Kép 8"/>
          <p:cNvPicPr>
            <a:picLocks noChangeAspect="1"/>
          </p:cNvPicPr>
          <p:nvPr/>
        </p:nvPicPr>
        <p:blipFill>
          <a:blip r:embed="rId7"/>
          <a:stretch/>
        </p:blipFill>
        <p:spPr bwMode="auto">
          <a:xfrm>
            <a:off x="110836" y="2237674"/>
            <a:ext cx="6576630" cy="1882303"/>
          </a:xfrm>
          <a:prstGeom prst="rect">
            <a:avLst/>
          </a:prstGeom>
        </p:spPr>
      </p:pic>
      <p:sp>
        <p:nvSpPr>
          <p:cNvPr id="10" name="Téglalap 9"/>
          <p:cNvSpPr/>
          <p:nvPr/>
        </p:nvSpPr>
        <p:spPr bwMode="auto">
          <a:xfrm>
            <a:off x="110836" y="4328095"/>
            <a:ext cx="4479637" cy="2031325"/>
          </a:xfrm>
          <a:prstGeom prst="rect">
            <a:avLst/>
          </a:prstGeom>
        </p:spPr>
        <p:txBody>
          <a:bodyPr wrap="square">
            <a:spAutoFit/>
          </a:bodyPr>
          <a:lstStyle/>
          <a:p>
            <a:pPr algn="just">
              <a:defRPr/>
            </a:pPr>
            <a:r>
              <a:rPr lang="hu-HU" sz="1400"/>
              <a:t>A Firebase olyan funkciókat használ, amelyek aszinkron működnek, és feliratkoznak eseményekre, például adatok frissítéseire vagy valamilyen adatforrás változásaira. Az "</a:t>
            </a:r>
            <a:r>
              <a:rPr lang="hu-HU" sz="1400" b="1"/>
              <a:t>unsubscribe</a:t>
            </a:r>
            <a:r>
              <a:rPr lang="hu-HU" sz="1400"/>
              <a:t>" arra szolgál, hogy leiratkozzunk ezekről az eseményekről, amikor már nincs szükségünk rájuk, vagy amikor egy komponens megszűnik létezni (például egy oldalváltás során). Az "unsubscribe" függvény megszakítja az események figyelését, és ezzel elkerülhetők a nem kívánt memóriafoglalási problémák és adatfolyamok.</a:t>
            </a:r>
            <a:endParaRPr/>
          </a:p>
        </p:txBody>
      </p:sp>
      <p:pic>
        <p:nvPicPr>
          <p:cNvPr id="11" name="Kép 10"/>
          <p:cNvPicPr>
            <a:picLocks noChangeAspect="1"/>
          </p:cNvPicPr>
          <p:nvPr/>
        </p:nvPicPr>
        <p:blipFill>
          <a:blip r:embed="rId8"/>
          <a:stretch/>
        </p:blipFill>
        <p:spPr bwMode="auto">
          <a:xfrm>
            <a:off x="4516581" y="3686744"/>
            <a:ext cx="7734051" cy="2950880"/>
          </a:xfrm>
          <a:prstGeom prst="rect">
            <a:avLst/>
          </a:prstGeom>
        </p:spPr>
      </p:pic>
      <p:sp>
        <p:nvSpPr>
          <p:cNvPr id="12" name="Téglalap 11"/>
          <p:cNvSpPr/>
          <p:nvPr/>
        </p:nvSpPr>
        <p:spPr bwMode="auto">
          <a:xfrm>
            <a:off x="6747772" y="3178825"/>
            <a:ext cx="5437001" cy="369332"/>
          </a:xfrm>
          <a:prstGeom prst="rect">
            <a:avLst/>
          </a:prstGeom>
        </p:spPr>
        <p:txBody>
          <a:bodyPr wrap="none">
            <a:spAutoFit/>
          </a:bodyPr>
          <a:lstStyle/>
          <a:p>
            <a:pPr>
              <a:defRPr/>
            </a:pPr>
            <a:r>
              <a:rPr lang="hu-HU" u="sng">
                <a:hlinkClick r:id="rId9" tooltip="https://firebase.google.com/docs/firestore/data-model"/>
              </a:rPr>
              <a:t>https://firebase.google.com/docs/firestore/data-model</a:t>
            </a:r>
            <a:r>
              <a:rPr lang="hu-HU"/>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Szövegdoboz 1"/>
          <p:cNvSpPr txBox="1"/>
          <p:nvPr/>
        </p:nvSpPr>
        <p:spPr bwMode="auto">
          <a:xfrm>
            <a:off x="92363" y="258617"/>
            <a:ext cx="11792780" cy="369332"/>
          </a:xfrm>
          <a:prstGeom prst="rect">
            <a:avLst/>
          </a:prstGeom>
          <a:noFill/>
        </p:spPr>
        <p:txBody>
          <a:bodyPr wrap="none" rtlCol="0">
            <a:spAutoFit/>
          </a:bodyPr>
          <a:lstStyle/>
          <a:p>
            <a:pPr>
              <a:defRPr/>
            </a:pPr>
            <a:r>
              <a:rPr lang="hu-HU"/>
              <a:t>- authentikáció:  csak mi szeretnénk használni az alkalmazást, vagyis ha bejelentkeztünk, akkor férhetünk hozzá az adatokhoz </a:t>
            </a:r>
          </a:p>
        </p:txBody>
      </p:sp>
      <p:sp>
        <p:nvSpPr>
          <p:cNvPr id="3" name="Téglalap 2"/>
          <p:cNvSpPr/>
          <p:nvPr/>
        </p:nvSpPr>
        <p:spPr bwMode="auto">
          <a:xfrm>
            <a:off x="191523" y="852116"/>
            <a:ext cx="3900107" cy="369332"/>
          </a:xfrm>
          <a:prstGeom prst="rect">
            <a:avLst/>
          </a:prstGeom>
        </p:spPr>
        <p:txBody>
          <a:bodyPr wrap="none">
            <a:spAutoFit/>
          </a:bodyPr>
          <a:lstStyle/>
          <a:p>
            <a:pPr>
              <a:defRPr/>
            </a:pPr>
            <a:r>
              <a:rPr lang="hu-HU" u="sng">
                <a:hlinkClick r:id="rId3" tooltip="https://firebase.google.com/docs/auth"/>
              </a:rPr>
              <a:t>https://firebase.google.com/docs/auth</a:t>
            </a:r>
            <a:r>
              <a:rPr lang="hu-HU"/>
              <a:t> </a:t>
            </a:r>
          </a:p>
        </p:txBody>
      </p:sp>
      <p:pic>
        <p:nvPicPr>
          <p:cNvPr id="4" name="Kép 3"/>
          <p:cNvPicPr>
            <a:picLocks noChangeAspect="1"/>
          </p:cNvPicPr>
          <p:nvPr/>
        </p:nvPicPr>
        <p:blipFill>
          <a:blip r:embed="rId4"/>
          <a:stretch/>
        </p:blipFill>
        <p:spPr bwMode="auto">
          <a:xfrm>
            <a:off x="191523" y="1897394"/>
            <a:ext cx="4282811" cy="2324301"/>
          </a:xfrm>
          <a:prstGeom prst="rect">
            <a:avLst/>
          </a:prstGeom>
        </p:spPr>
      </p:pic>
      <p:sp>
        <p:nvSpPr>
          <p:cNvPr id="5" name="Téglalap 4"/>
          <p:cNvSpPr/>
          <p:nvPr/>
        </p:nvSpPr>
        <p:spPr bwMode="auto">
          <a:xfrm>
            <a:off x="191523" y="1260949"/>
            <a:ext cx="4904548" cy="369332"/>
          </a:xfrm>
          <a:prstGeom prst="rect">
            <a:avLst/>
          </a:prstGeom>
        </p:spPr>
        <p:txBody>
          <a:bodyPr wrap="none">
            <a:spAutoFit/>
          </a:bodyPr>
          <a:lstStyle/>
          <a:p>
            <a:pPr>
              <a:defRPr/>
            </a:pPr>
            <a:r>
              <a:rPr lang="hu-HU" u="sng">
                <a:hlinkClick r:id="rId5" tooltip="https://firebase.google.com/docs/auth/web/start"/>
              </a:rPr>
              <a:t>https://firebase.google.com/docs/auth/web/start</a:t>
            </a:r>
            <a:r>
              <a:rPr lang="hu-HU"/>
              <a:t> </a:t>
            </a:r>
          </a:p>
        </p:txBody>
      </p:sp>
      <p:pic>
        <p:nvPicPr>
          <p:cNvPr id="6" name="Kép 5"/>
          <p:cNvPicPr>
            <a:picLocks noChangeAspect="1"/>
          </p:cNvPicPr>
          <p:nvPr/>
        </p:nvPicPr>
        <p:blipFill>
          <a:blip r:embed="rId6"/>
          <a:stretch/>
        </p:blipFill>
        <p:spPr bwMode="auto">
          <a:xfrm>
            <a:off x="5096071" y="1329052"/>
            <a:ext cx="6194836" cy="602457"/>
          </a:xfrm>
          <a:prstGeom prst="rect">
            <a:avLst/>
          </a:prstGeom>
        </p:spPr>
      </p:pic>
      <p:pic>
        <p:nvPicPr>
          <p:cNvPr id="7" name="Kép 6"/>
          <p:cNvPicPr>
            <a:picLocks noChangeAspect="1"/>
          </p:cNvPicPr>
          <p:nvPr/>
        </p:nvPicPr>
        <p:blipFill>
          <a:blip r:embed="rId7"/>
          <a:stretch/>
        </p:blipFill>
        <p:spPr bwMode="auto">
          <a:xfrm>
            <a:off x="4999797" y="1999611"/>
            <a:ext cx="6764307" cy="861547"/>
          </a:xfrm>
          <a:prstGeom prst="rect">
            <a:avLst/>
          </a:prstGeom>
        </p:spPr>
      </p:pic>
      <p:pic>
        <p:nvPicPr>
          <p:cNvPr id="8" name="Kép 7"/>
          <p:cNvPicPr>
            <a:picLocks noChangeAspect="1"/>
          </p:cNvPicPr>
          <p:nvPr/>
        </p:nvPicPr>
        <p:blipFill>
          <a:blip r:embed="rId8"/>
          <a:stretch/>
        </p:blipFill>
        <p:spPr bwMode="auto">
          <a:xfrm>
            <a:off x="5053777" y="3059544"/>
            <a:ext cx="3139712" cy="1211685"/>
          </a:xfrm>
          <a:prstGeom prst="rect">
            <a:avLst/>
          </a:prstGeom>
        </p:spPr>
      </p:pic>
      <p:pic>
        <p:nvPicPr>
          <p:cNvPr id="9" name="Kép 8"/>
          <p:cNvPicPr>
            <a:picLocks noChangeAspect="1"/>
          </p:cNvPicPr>
          <p:nvPr/>
        </p:nvPicPr>
        <p:blipFill>
          <a:blip r:embed="rId9"/>
          <a:stretch/>
        </p:blipFill>
        <p:spPr bwMode="auto">
          <a:xfrm>
            <a:off x="191523" y="4289798"/>
            <a:ext cx="5657803" cy="2525081"/>
          </a:xfrm>
          <a:prstGeom prst="rect">
            <a:avLst/>
          </a:prstGeom>
        </p:spPr>
      </p:pic>
      <p:pic>
        <p:nvPicPr>
          <p:cNvPr id="11" name="Kép 10"/>
          <p:cNvPicPr>
            <a:picLocks noChangeAspect="1"/>
          </p:cNvPicPr>
          <p:nvPr/>
        </p:nvPicPr>
        <p:blipFill>
          <a:blip r:embed="rId10"/>
          <a:stretch/>
        </p:blipFill>
        <p:spPr bwMode="auto">
          <a:xfrm>
            <a:off x="5667082" y="4565707"/>
            <a:ext cx="6524917" cy="224917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 name="Kép 1"/>
          <p:cNvPicPr>
            <a:picLocks noChangeAspect="1"/>
          </p:cNvPicPr>
          <p:nvPr/>
        </p:nvPicPr>
        <p:blipFill>
          <a:blip r:embed="rId3"/>
          <a:stretch/>
        </p:blipFill>
        <p:spPr bwMode="auto">
          <a:xfrm>
            <a:off x="123652" y="350981"/>
            <a:ext cx="4450350" cy="4133638"/>
          </a:xfrm>
          <a:prstGeom prst="rect">
            <a:avLst/>
          </a:prstGeom>
        </p:spPr>
      </p:pic>
      <p:sp>
        <p:nvSpPr>
          <p:cNvPr id="3" name="Téglalap 2"/>
          <p:cNvSpPr/>
          <p:nvPr/>
        </p:nvSpPr>
        <p:spPr bwMode="auto">
          <a:xfrm>
            <a:off x="331551" y="94734"/>
            <a:ext cx="5432898" cy="369332"/>
          </a:xfrm>
          <a:prstGeom prst="rect">
            <a:avLst/>
          </a:prstGeom>
        </p:spPr>
        <p:txBody>
          <a:bodyPr wrap="none">
            <a:spAutoFit/>
          </a:bodyPr>
          <a:lstStyle/>
          <a:p>
            <a:pPr>
              <a:defRPr/>
            </a:pPr>
            <a:r>
              <a:rPr lang="hu-HU" u="sng">
                <a:hlinkClick r:id="rId4" tooltip="https://mui.com/material-ui/getting-started/templates/"/>
              </a:rPr>
              <a:t>https://mui.com/material-ui/getting-started/templates/</a:t>
            </a:r>
            <a:r>
              <a:rPr lang="hu-HU"/>
              <a:t> </a:t>
            </a:r>
          </a:p>
        </p:txBody>
      </p:sp>
      <p:pic>
        <p:nvPicPr>
          <p:cNvPr id="4" name="Kép 3"/>
          <p:cNvPicPr>
            <a:picLocks noChangeAspect="1"/>
          </p:cNvPicPr>
          <p:nvPr/>
        </p:nvPicPr>
        <p:blipFill>
          <a:blip r:embed="rId5"/>
          <a:stretch/>
        </p:blipFill>
        <p:spPr bwMode="auto">
          <a:xfrm>
            <a:off x="4574002" y="3645962"/>
            <a:ext cx="7110076" cy="266723"/>
          </a:xfrm>
          <a:prstGeom prst="rect">
            <a:avLst/>
          </a:prstGeom>
        </p:spPr>
      </p:pic>
      <p:pic>
        <p:nvPicPr>
          <p:cNvPr id="5" name="Kép 4"/>
          <p:cNvPicPr>
            <a:picLocks noChangeAspect="1"/>
          </p:cNvPicPr>
          <p:nvPr/>
        </p:nvPicPr>
        <p:blipFill>
          <a:blip r:embed="rId6"/>
          <a:stretch/>
        </p:blipFill>
        <p:spPr bwMode="auto">
          <a:xfrm>
            <a:off x="6374744" y="94734"/>
            <a:ext cx="3147333" cy="3551228"/>
          </a:xfrm>
          <a:prstGeom prst="rect">
            <a:avLst/>
          </a:prstGeom>
        </p:spPr>
      </p:pic>
      <p:pic>
        <p:nvPicPr>
          <p:cNvPr id="6" name="Kép 5"/>
          <p:cNvPicPr>
            <a:picLocks noChangeAspect="1"/>
          </p:cNvPicPr>
          <p:nvPr/>
        </p:nvPicPr>
        <p:blipFill>
          <a:blip r:embed="rId7"/>
          <a:stretch/>
        </p:blipFill>
        <p:spPr bwMode="auto">
          <a:xfrm>
            <a:off x="6039333" y="4149857"/>
            <a:ext cx="3608956" cy="270814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3" name="Kép 2"/>
          <p:cNvPicPr>
            <a:picLocks noChangeAspect="1"/>
          </p:cNvPicPr>
          <p:nvPr/>
        </p:nvPicPr>
        <p:blipFill>
          <a:blip r:embed="rId3"/>
          <a:stretch/>
        </p:blipFill>
        <p:spPr bwMode="auto">
          <a:xfrm>
            <a:off x="293711" y="577344"/>
            <a:ext cx="6745793" cy="1907237"/>
          </a:xfrm>
          <a:prstGeom prst="rect">
            <a:avLst/>
          </a:prstGeom>
        </p:spPr>
      </p:pic>
      <p:pic>
        <p:nvPicPr>
          <p:cNvPr id="4" name="Kép 3"/>
          <p:cNvPicPr>
            <a:picLocks noChangeAspect="1"/>
          </p:cNvPicPr>
          <p:nvPr/>
        </p:nvPicPr>
        <p:blipFill>
          <a:blip r:embed="rId4"/>
          <a:stretch/>
        </p:blipFill>
        <p:spPr bwMode="auto">
          <a:xfrm>
            <a:off x="7545761" y="969877"/>
            <a:ext cx="4463458" cy="1122169"/>
          </a:xfrm>
          <a:prstGeom prst="rect">
            <a:avLst/>
          </a:prstGeom>
        </p:spPr>
      </p:pic>
      <p:sp>
        <p:nvSpPr>
          <p:cNvPr id="5" name="Szövegdoboz 4"/>
          <p:cNvSpPr txBox="1"/>
          <p:nvPr/>
        </p:nvSpPr>
        <p:spPr bwMode="auto">
          <a:xfrm>
            <a:off x="591127" y="171558"/>
            <a:ext cx="6622839" cy="369332"/>
          </a:xfrm>
          <a:prstGeom prst="rect">
            <a:avLst/>
          </a:prstGeom>
          <a:noFill/>
        </p:spPr>
        <p:txBody>
          <a:bodyPr wrap="none" rtlCol="0">
            <a:spAutoFit/>
          </a:bodyPr>
          <a:lstStyle/>
          <a:p>
            <a:pPr>
              <a:defRPr/>
            </a:pPr>
            <a:r>
              <a:rPr lang="hu-HU" b="1"/>
              <a:t>Login.js</a:t>
            </a:r>
            <a:r>
              <a:rPr lang="hu-HU"/>
              <a:t>x –ben a form submit esemény bekövetkeztekor hívódik meg:</a:t>
            </a:r>
          </a:p>
        </p:txBody>
      </p:sp>
      <p:sp>
        <p:nvSpPr>
          <p:cNvPr id="6" name="Szövegdoboz 5"/>
          <p:cNvSpPr txBox="1"/>
          <p:nvPr/>
        </p:nvSpPr>
        <p:spPr bwMode="auto">
          <a:xfrm>
            <a:off x="8063345" y="353823"/>
            <a:ext cx="3713019" cy="646331"/>
          </a:xfrm>
          <a:prstGeom prst="rect">
            <a:avLst/>
          </a:prstGeom>
          <a:noFill/>
        </p:spPr>
        <p:txBody>
          <a:bodyPr wrap="square" rtlCol="0">
            <a:spAutoFit/>
          </a:bodyPr>
          <a:lstStyle/>
          <a:p>
            <a:pPr>
              <a:defRPr/>
            </a:pPr>
            <a:r>
              <a:rPr lang="hu-HU" b="1"/>
              <a:t>Logout.jsx</a:t>
            </a:r>
            <a:r>
              <a:rPr lang="hu-HU"/>
              <a:t>-click esemény egy gombon:</a:t>
            </a:r>
          </a:p>
        </p:txBody>
      </p:sp>
      <p:pic>
        <p:nvPicPr>
          <p:cNvPr id="7" name="Kép 6"/>
          <p:cNvPicPr>
            <a:picLocks noChangeAspect="1"/>
          </p:cNvPicPr>
          <p:nvPr/>
        </p:nvPicPr>
        <p:blipFill>
          <a:blip r:embed="rId5"/>
          <a:stretch/>
        </p:blipFill>
        <p:spPr bwMode="auto">
          <a:xfrm>
            <a:off x="404293" y="2795464"/>
            <a:ext cx="8649450" cy="3520745"/>
          </a:xfrm>
          <a:prstGeom prst="rect">
            <a:avLst/>
          </a:prstGeom>
        </p:spPr>
      </p:pic>
      <p:pic>
        <p:nvPicPr>
          <p:cNvPr id="2" name="Kép 1"/>
          <p:cNvPicPr>
            <a:picLocks noChangeAspect="1"/>
          </p:cNvPicPr>
          <p:nvPr/>
        </p:nvPicPr>
        <p:blipFill>
          <a:blip r:embed="rId6"/>
          <a:stretch/>
        </p:blipFill>
        <p:spPr bwMode="auto">
          <a:xfrm>
            <a:off x="9919854" y="2562271"/>
            <a:ext cx="1774090" cy="1993565"/>
          </a:xfrm>
          <a:prstGeom prst="rect">
            <a:avLst/>
          </a:prstGeom>
        </p:spPr>
      </p:pic>
      <p:cxnSp>
        <p:nvCxnSpPr>
          <p:cNvPr id="9" name="Egyenes összekötő nyíllal 8"/>
          <p:cNvCxnSpPr>
            <a:cxnSpLocks/>
          </p:cNvCxnSpPr>
          <p:nvPr/>
        </p:nvCxnSpPr>
        <p:spPr bwMode="auto">
          <a:xfrm>
            <a:off x="10021454" y="1616208"/>
            <a:ext cx="489527" cy="1801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églalap 9"/>
          <p:cNvSpPr/>
          <p:nvPr/>
        </p:nvSpPr>
        <p:spPr bwMode="auto">
          <a:xfrm>
            <a:off x="6469793" y="6453842"/>
            <a:ext cx="5722207" cy="369332"/>
          </a:xfrm>
          <a:prstGeom prst="rect">
            <a:avLst/>
          </a:prstGeom>
        </p:spPr>
        <p:txBody>
          <a:bodyPr wrap="none">
            <a:spAutoFit/>
          </a:bodyPr>
          <a:lstStyle/>
          <a:p>
            <a:pPr>
              <a:defRPr/>
            </a:pPr>
            <a:r>
              <a:rPr lang="hu-HU" u="sng">
                <a:hlinkClick r:id="rId7" tooltip="https://mui.com/material-ui/material-icons/?query=logout"/>
              </a:rPr>
              <a:t>https://mui.com/material-ui/material-icons/?query=logout</a:t>
            </a:r>
            <a:r>
              <a:rPr lang="hu-HU"/>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Szövegdoboz 1"/>
          <p:cNvSpPr txBox="1"/>
          <p:nvPr/>
        </p:nvSpPr>
        <p:spPr bwMode="auto">
          <a:xfrm>
            <a:off x="166255" y="230909"/>
            <a:ext cx="2039469" cy="369332"/>
          </a:xfrm>
          <a:prstGeom prst="rect">
            <a:avLst/>
          </a:prstGeom>
          <a:noFill/>
        </p:spPr>
        <p:txBody>
          <a:bodyPr wrap="none" rtlCol="0">
            <a:spAutoFit/>
          </a:bodyPr>
          <a:lstStyle/>
          <a:p>
            <a:pPr>
              <a:defRPr/>
            </a:pPr>
            <a:r>
              <a:rPr lang="hu-HU"/>
              <a:t>Lista megjelenítése:</a:t>
            </a:r>
          </a:p>
        </p:txBody>
      </p:sp>
      <p:sp>
        <p:nvSpPr>
          <p:cNvPr id="3" name="Téglalap 2"/>
          <p:cNvSpPr/>
          <p:nvPr/>
        </p:nvSpPr>
        <p:spPr bwMode="auto">
          <a:xfrm>
            <a:off x="2643520" y="230909"/>
            <a:ext cx="3891386" cy="369332"/>
          </a:xfrm>
          <a:prstGeom prst="rect">
            <a:avLst/>
          </a:prstGeom>
        </p:spPr>
        <p:txBody>
          <a:bodyPr wrap="none">
            <a:spAutoFit/>
          </a:bodyPr>
          <a:lstStyle/>
          <a:p>
            <a:pPr>
              <a:defRPr/>
            </a:pPr>
            <a:r>
              <a:rPr lang="hu-HU" u="sng">
                <a:hlinkClick r:id="rId3" tooltip="https://mui.com/material-ui/react-list/"/>
              </a:rPr>
              <a:t>https://mui.com/material-ui/react-list/</a:t>
            </a:r>
            <a:r>
              <a:rPr lang="hu-HU"/>
              <a:t> </a:t>
            </a:r>
          </a:p>
        </p:txBody>
      </p:sp>
      <p:pic>
        <p:nvPicPr>
          <p:cNvPr id="4" name="Kép 3"/>
          <p:cNvPicPr>
            <a:picLocks noChangeAspect="1"/>
          </p:cNvPicPr>
          <p:nvPr/>
        </p:nvPicPr>
        <p:blipFill>
          <a:blip r:embed="rId4"/>
          <a:stretch/>
        </p:blipFill>
        <p:spPr bwMode="auto">
          <a:xfrm>
            <a:off x="400278" y="805283"/>
            <a:ext cx="5387807" cy="2956816"/>
          </a:xfrm>
          <a:prstGeom prst="rect">
            <a:avLst/>
          </a:prstGeom>
        </p:spPr>
      </p:pic>
      <p:pic>
        <p:nvPicPr>
          <p:cNvPr id="5" name="Kép 4"/>
          <p:cNvPicPr>
            <a:picLocks noChangeAspect="1"/>
          </p:cNvPicPr>
          <p:nvPr/>
        </p:nvPicPr>
        <p:blipFill>
          <a:blip r:embed="rId5"/>
          <a:stretch/>
        </p:blipFill>
        <p:spPr bwMode="auto">
          <a:xfrm>
            <a:off x="5667375" y="1535371"/>
            <a:ext cx="4016088" cy="1348857"/>
          </a:xfrm>
          <a:prstGeom prst="rect">
            <a:avLst/>
          </a:prstGeom>
        </p:spPr>
      </p:pic>
      <p:sp>
        <p:nvSpPr>
          <p:cNvPr id="6" name="Szövegdoboz 5"/>
          <p:cNvSpPr txBox="1"/>
          <p:nvPr/>
        </p:nvSpPr>
        <p:spPr bwMode="auto">
          <a:xfrm>
            <a:off x="6363855" y="1062182"/>
            <a:ext cx="1227003" cy="369332"/>
          </a:xfrm>
          <a:prstGeom prst="rect">
            <a:avLst/>
          </a:prstGeom>
          <a:noFill/>
        </p:spPr>
        <p:txBody>
          <a:bodyPr wrap="none" rtlCol="0">
            <a:spAutoFit/>
          </a:bodyPr>
          <a:lstStyle/>
          <a:p>
            <a:pPr>
              <a:defRPr/>
            </a:pPr>
            <a:r>
              <a:rPr lang="hu-HU"/>
              <a:t>Módosítás:</a:t>
            </a:r>
          </a:p>
        </p:txBody>
      </p:sp>
      <p:pic>
        <p:nvPicPr>
          <p:cNvPr id="7" name="Kép 6"/>
          <p:cNvPicPr>
            <a:picLocks noChangeAspect="1"/>
          </p:cNvPicPr>
          <p:nvPr/>
        </p:nvPicPr>
        <p:blipFill>
          <a:blip r:embed="rId6"/>
          <a:stretch/>
        </p:blipFill>
        <p:spPr bwMode="auto">
          <a:xfrm>
            <a:off x="625087" y="3762099"/>
            <a:ext cx="4938188" cy="2743438"/>
          </a:xfrm>
          <a:prstGeom prst="rect">
            <a:avLst/>
          </a:prstGeom>
        </p:spPr>
      </p:pic>
      <p:pic>
        <p:nvPicPr>
          <p:cNvPr id="8" name="Kép 7"/>
          <p:cNvPicPr>
            <a:picLocks noChangeAspect="1"/>
          </p:cNvPicPr>
          <p:nvPr/>
        </p:nvPicPr>
        <p:blipFill>
          <a:blip r:embed="rId7"/>
          <a:stretch/>
        </p:blipFill>
        <p:spPr bwMode="auto">
          <a:xfrm>
            <a:off x="5741903" y="3967141"/>
            <a:ext cx="2057578" cy="2057578"/>
          </a:xfrm>
          <a:prstGeom prst="rect">
            <a:avLst/>
          </a:prstGeom>
        </p:spPr>
      </p:pic>
    </p:spTree>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TotalTime>
  <Words>577</Words>
  <Application>Microsoft Office PowerPoint</Application>
  <DocSecurity>0</DocSecurity>
  <PresentationFormat>Szélesvásznú</PresentationFormat>
  <Paragraphs>78</Paragraphs>
  <Slides>20</Slides>
  <Notes>19</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20</vt:i4>
      </vt:variant>
    </vt:vector>
  </HeadingPairs>
  <TitlesOfParts>
    <vt:vector size="24" baseType="lpstr">
      <vt:lpstr>Arial</vt:lpstr>
      <vt:lpstr>Calibri</vt:lpstr>
      <vt:lpstr>Calibri Light</vt:lpstr>
      <vt:lpstr>Office-téma</vt:lpstr>
      <vt:lpstr>React - Firebase</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BLOG készítése</vt:lpstr>
      <vt:lpstr>PowerPoint-bemutató</vt:lpstr>
      <vt:lpstr>PowerPoint-bemutató</vt:lpstr>
      <vt:lpstr>PowerPoint-bemutató</vt:lpstr>
    </vt:vector>
  </TitlesOfParts>
  <Manager/>
  <Company>HP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 Firebase</dc:title>
  <dc:subject/>
  <dc:creator>KAM</dc:creator>
  <cp:keywords/>
  <dc:description/>
  <cp:lastModifiedBy>User</cp:lastModifiedBy>
  <cp:revision>262</cp:revision>
  <dcterms:created xsi:type="dcterms:W3CDTF">2023-09-08T20:36:34Z</dcterms:created>
  <dcterms:modified xsi:type="dcterms:W3CDTF">2024-11-22T14:27:11Z</dcterms:modified>
  <cp:category/>
  <dc:identifier/>
  <cp:contentStatus/>
  <dc:language/>
  <cp:version/>
</cp:coreProperties>
</file>