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7"/>
    <p:restoredTop sz="94586"/>
  </p:normalViewPr>
  <p:slideViewPr>
    <p:cSldViewPr snapToGrid="0" snapToObjects="1">
      <p:cViewPr varScale="1">
        <p:scale>
          <a:sx n="52" d="100"/>
          <a:sy n="52" d="100"/>
        </p:scale>
        <p:origin x="208" y="1264"/>
      </p:cViewPr>
      <p:guideLst/>
    </p:cSldViewPr>
  </p:slideViewPr>
  <p:notesTextViewPr>
    <p:cViewPr>
      <p:scale>
        <a:sx n="1" d="1"/>
        <a:sy n="1" d="1"/>
      </p:scale>
      <p:origin x="0" y="-3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6FF-A21A-214F-991A-D7C79DB3B6A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04F2-E046-5945-867D-270993B6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s://developer.mozilla.org/en-US/docs/Web/Web_Component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Polymer is a web library built on top of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Web Components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designed to leverage the evolving web platform on modern browsers.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Polymer allows you to create custom elements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components). Your browser knows how to handle these elements (ex: takes care of default HTML and JS handling).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B04F2-E046-5945-867D-270993B6A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to a custom element uses the component name listed in this element's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bower.json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file—rather than the actual directory name. 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are reusable and organized to be used alongside other elements, so components are referenced outside the project.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B04F2-E046-5945-867D-270993B6A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(/Shadow) 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set of DOM elements managed by your element.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DOM lets you add a scoped DOM tree inside an element, with local styles and markup that are decoupled from the rest of the web page.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B04F2-E046-5945-867D-270993B6A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-module" wraps the element's local DOM definition.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"template" is where you specify your element's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style.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 within the "style" tag are scoped to the local DOM and won't affect the rest of your document.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B04F2-E046-5945-867D-270993B6A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argument to the Polymer call is the new element’s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"is" property on the prototype is the new element’s name. It needs to match the id on the that contains the element’s template.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B04F2-E046-5945-867D-270993B6A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Polymer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98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Web Components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051" y="1218156"/>
            <a:ext cx="6473325" cy="30707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Polymer allows you to </a:t>
            </a:r>
            <a:br>
              <a:rPr lang="en-US" sz="3200" dirty="0" smtClean="0"/>
            </a:br>
            <a:r>
              <a:rPr lang="en-US" sz="3200" dirty="0" smtClean="0"/>
              <a:t>create custom elements.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29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0543" y="2567836"/>
            <a:ext cx="7277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/>
                </a:solidFill>
              </a:rPr>
              <a:t>Local DOM</a:t>
            </a:r>
            <a:endParaRPr lang="en-US" sz="6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399" y="1752600"/>
            <a:ext cx="5546595" cy="412479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3361" y="714359"/>
            <a:ext cx="73152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Define Element: Local DOM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55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2759" y="2016690"/>
            <a:ext cx="6364609" cy="2660998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723361" y="714359"/>
            <a:ext cx="73152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The Polymer call </a:t>
            </a:r>
            <a:r>
              <a:rPr lang="en-US" sz="2800" i="1" dirty="0"/>
              <a:t>registers</a:t>
            </a:r>
            <a:r>
              <a:rPr lang="en-US" sz="2800" dirty="0"/>
              <a:t> the element so it’s recognized by the browser. 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8992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</TotalTime>
  <Words>137</Words>
  <Application>Microsoft Macintosh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Polymer</vt:lpstr>
      <vt:lpstr>Web Components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Polymer</dc:title>
  <dc:creator>Kate Nelson</dc:creator>
  <cp:lastModifiedBy>Kate Nelson</cp:lastModifiedBy>
  <cp:revision>5</cp:revision>
  <dcterms:created xsi:type="dcterms:W3CDTF">2016-07-13T17:32:25Z</dcterms:created>
  <dcterms:modified xsi:type="dcterms:W3CDTF">2016-07-13T17:51:09Z</dcterms:modified>
</cp:coreProperties>
</file>