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307" r:id="rId3"/>
    <p:sldId id="308" r:id="rId4"/>
    <p:sldId id="309" r:id="rId5"/>
    <p:sldId id="310" r:id="rId6"/>
    <p:sldId id="311" r:id="rId7"/>
    <p:sldId id="286" r:id="rId8"/>
  </p:sldIdLst>
  <p:sldSz cx="9144000" cy="5143500" type="screen16x9"/>
  <p:notesSz cx="6858000" cy="9144000"/>
  <p:embeddedFontLst>
    <p:embeddedFont>
      <p:font typeface="Segoe UI Black" pitchFamily="34" charset="0"/>
      <p:bold r:id="rId10"/>
      <p:boldItalic r:id="rId11"/>
    </p:embeddedFont>
    <p:embeddedFont>
      <p:font typeface="Rubik Glitch" charset="-79"/>
      <p:regular r:id="rId12"/>
    </p:embeddedFont>
    <p:embeddedFont>
      <p:font typeface="Rubik" charset="-79"/>
      <p:regular r:id="rId13"/>
      <p:bold r:id="rId14"/>
      <p:italic r:id="rId15"/>
      <p:boldItalic r:id="rId16"/>
    </p:embeddedFont>
    <p:embeddedFont>
      <p:font typeface="Fredoka One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381FF02-42A1-4FE8-8A88-BB5942B306B1}">
  <a:tblStyle styleId="{5381FF02-42A1-4FE8-8A88-BB5942B306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8863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3258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8906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32892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" name="Google Shape;9526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7" name="Google Shape;9527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5894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1" name="Google Shape;10201;g13852c7ee04_0_3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2" name="Google Shape;10202;g13852c7ee04_0_3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6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1507" name="Google Shape;1507;p6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558" name="Google Shape;1558;p6"/>
          <p:cNvGrpSpPr/>
          <p:nvPr/>
        </p:nvGrpSpPr>
        <p:grpSpPr>
          <a:xfrm>
            <a:off x="145881" y="206"/>
            <a:ext cx="8852237" cy="5143474"/>
            <a:chOff x="145881" y="206"/>
            <a:chExt cx="8852237" cy="5143474"/>
          </a:xfrm>
        </p:grpSpPr>
        <p:grpSp>
          <p:nvGrpSpPr>
            <p:cNvPr id="1559" name="Google Shape;1559;p6"/>
            <p:cNvGrpSpPr/>
            <p:nvPr/>
          </p:nvGrpSpPr>
          <p:grpSpPr>
            <a:xfrm>
              <a:off x="145881" y="206"/>
              <a:ext cx="600248" cy="4852321"/>
              <a:chOff x="384275" y="206"/>
              <a:chExt cx="600248" cy="4852321"/>
            </a:xfrm>
          </p:grpSpPr>
          <p:sp>
            <p:nvSpPr>
              <p:cNvPr id="1560" name="Google Shape;1560;p6"/>
              <p:cNvSpPr/>
              <p:nvPr/>
            </p:nvSpPr>
            <p:spPr>
              <a:xfrm>
                <a:off x="665978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"/>
              <p:cNvSpPr/>
              <p:nvPr/>
            </p:nvSpPr>
            <p:spPr>
              <a:xfrm>
                <a:off x="665978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"/>
              <p:cNvSpPr/>
              <p:nvPr/>
            </p:nvSpPr>
            <p:spPr>
              <a:xfrm>
                <a:off x="665978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"/>
              <p:cNvSpPr/>
              <p:nvPr/>
            </p:nvSpPr>
            <p:spPr>
              <a:xfrm>
                <a:off x="657752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"/>
              <p:cNvSpPr/>
              <p:nvPr/>
            </p:nvSpPr>
            <p:spPr>
              <a:xfrm>
                <a:off x="657752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"/>
              <p:cNvSpPr/>
              <p:nvPr/>
            </p:nvSpPr>
            <p:spPr>
              <a:xfrm>
                <a:off x="665978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"/>
              <p:cNvSpPr/>
              <p:nvPr/>
            </p:nvSpPr>
            <p:spPr>
              <a:xfrm>
                <a:off x="657752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"/>
              <p:cNvSpPr/>
              <p:nvPr/>
            </p:nvSpPr>
            <p:spPr>
              <a:xfrm>
                <a:off x="665978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"/>
              <p:cNvSpPr/>
              <p:nvPr/>
            </p:nvSpPr>
            <p:spPr>
              <a:xfrm>
                <a:off x="657752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"/>
              <p:cNvSpPr/>
              <p:nvPr/>
            </p:nvSpPr>
            <p:spPr>
              <a:xfrm>
                <a:off x="657752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"/>
              <p:cNvSpPr/>
              <p:nvPr/>
            </p:nvSpPr>
            <p:spPr>
              <a:xfrm>
                <a:off x="665978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"/>
              <p:cNvSpPr/>
              <p:nvPr/>
            </p:nvSpPr>
            <p:spPr>
              <a:xfrm>
                <a:off x="665978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"/>
              <p:cNvSpPr/>
              <p:nvPr/>
            </p:nvSpPr>
            <p:spPr>
              <a:xfrm>
                <a:off x="665978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"/>
              <p:cNvSpPr/>
              <p:nvPr/>
            </p:nvSpPr>
            <p:spPr>
              <a:xfrm>
                <a:off x="657752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"/>
              <p:cNvSpPr/>
              <p:nvPr/>
            </p:nvSpPr>
            <p:spPr>
              <a:xfrm>
                <a:off x="665978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6"/>
              <p:cNvSpPr/>
              <p:nvPr/>
            </p:nvSpPr>
            <p:spPr>
              <a:xfrm>
                <a:off x="665978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6"/>
              <p:cNvSpPr/>
              <p:nvPr/>
            </p:nvSpPr>
            <p:spPr>
              <a:xfrm>
                <a:off x="657752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"/>
              <p:cNvSpPr/>
              <p:nvPr/>
            </p:nvSpPr>
            <p:spPr>
              <a:xfrm>
                <a:off x="665978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8" name="Google Shape;1578;p6"/>
              <p:cNvGrpSpPr/>
              <p:nvPr/>
            </p:nvGrpSpPr>
            <p:grpSpPr>
              <a:xfrm>
                <a:off x="384275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1579" name="Google Shape;1579;p6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6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6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6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6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6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6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6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6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6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6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6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6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6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6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6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6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6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6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6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6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6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6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6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6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6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6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6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6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6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6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6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6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6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3" name="Google Shape;1613;p6"/>
              <p:cNvSpPr/>
              <p:nvPr/>
            </p:nvSpPr>
            <p:spPr>
              <a:xfrm>
                <a:off x="939336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"/>
              <p:cNvSpPr/>
              <p:nvPr/>
            </p:nvSpPr>
            <p:spPr>
              <a:xfrm>
                <a:off x="939336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6"/>
              <p:cNvSpPr/>
              <p:nvPr/>
            </p:nvSpPr>
            <p:spPr>
              <a:xfrm>
                <a:off x="939336" y="288618"/>
                <a:ext cx="26826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64" extrusionOk="0">
                    <a:moveTo>
                      <a:pt x="147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6"/>
              <p:cNvSpPr/>
              <p:nvPr/>
            </p:nvSpPr>
            <p:spPr>
              <a:xfrm>
                <a:off x="939336" y="4337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6"/>
              <p:cNvSpPr/>
              <p:nvPr/>
            </p:nvSpPr>
            <p:spPr>
              <a:xfrm>
                <a:off x="931109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7"/>
                      <a:pt x="93" y="347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1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6"/>
              <p:cNvSpPr/>
              <p:nvPr/>
            </p:nvSpPr>
            <p:spPr>
              <a:xfrm>
                <a:off x="931109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6"/>
              <p:cNvSpPr/>
              <p:nvPr/>
            </p:nvSpPr>
            <p:spPr>
              <a:xfrm>
                <a:off x="939336" y="86830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6"/>
              <p:cNvSpPr/>
              <p:nvPr/>
            </p:nvSpPr>
            <p:spPr>
              <a:xfrm>
                <a:off x="931109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7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1" name="Google Shape;1621;p6"/>
            <p:cNvGrpSpPr/>
            <p:nvPr/>
          </p:nvGrpSpPr>
          <p:grpSpPr>
            <a:xfrm>
              <a:off x="8398705" y="206"/>
              <a:ext cx="599413" cy="5143474"/>
              <a:chOff x="8322446" y="206"/>
              <a:chExt cx="599413" cy="5143474"/>
            </a:xfrm>
          </p:grpSpPr>
          <p:sp>
            <p:nvSpPr>
              <p:cNvPr id="1622" name="Google Shape;1622;p6"/>
              <p:cNvSpPr/>
              <p:nvPr/>
            </p:nvSpPr>
            <p:spPr>
              <a:xfrm>
                <a:off x="8330672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"/>
              <p:cNvSpPr/>
              <p:nvPr/>
            </p:nvSpPr>
            <p:spPr>
              <a:xfrm>
                <a:off x="8603314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4" name="Google Shape;1624;p6"/>
              <p:cNvGrpSpPr/>
              <p:nvPr/>
            </p:nvGrpSpPr>
            <p:grpSpPr>
              <a:xfrm>
                <a:off x="8322446" y="206"/>
                <a:ext cx="599413" cy="5143474"/>
                <a:chOff x="8160192" y="206"/>
                <a:chExt cx="599413" cy="5143474"/>
              </a:xfrm>
            </p:grpSpPr>
            <p:grpSp>
              <p:nvGrpSpPr>
                <p:cNvPr id="1625" name="Google Shape;1625;p6"/>
                <p:cNvGrpSpPr/>
                <p:nvPr/>
              </p:nvGrpSpPr>
              <p:grpSpPr>
                <a:xfrm>
                  <a:off x="8706192" y="206"/>
                  <a:ext cx="53414" cy="5143474"/>
                  <a:chOff x="8511811" y="206"/>
                  <a:chExt cx="53414" cy="5143474"/>
                </a:xfrm>
              </p:grpSpPr>
              <p:sp>
                <p:nvSpPr>
                  <p:cNvPr id="1626" name="Google Shape;1626;p6"/>
                  <p:cNvSpPr/>
                  <p:nvPr/>
                </p:nvSpPr>
                <p:spPr>
                  <a:xfrm>
                    <a:off x="8520038" y="206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7" name="Google Shape;1627;p6"/>
                  <p:cNvSpPr/>
                  <p:nvPr/>
                </p:nvSpPr>
                <p:spPr>
                  <a:xfrm>
                    <a:off x="8520038" y="14435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8" name="Google Shape;1628;p6"/>
                  <p:cNvSpPr/>
                  <p:nvPr/>
                </p:nvSpPr>
                <p:spPr>
                  <a:xfrm>
                    <a:off x="8520038" y="28957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9" name="Google Shape;1629;p6"/>
                  <p:cNvSpPr/>
                  <p:nvPr/>
                </p:nvSpPr>
                <p:spPr>
                  <a:xfrm>
                    <a:off x="8511811" y="432883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1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0" name="Google Shape;1630;p6"/>
                  <p:cNvSpPr/>
                  <p:nvPr/>
                </p:nvSpPr>
                <p:spPr>
                  <a:xfrm>
                    <a:off x="8511811" y="57702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1" name="Google Shape;1631;p6"/>
                  <p:cNvSpPr/>
                  <p:nvPr/>
                </p:nvSpPr>
                <p:spPr>
                  <a:xfrm>
                    <a:off x="8520038" y="72308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2" name="Google Shape;1632;p6"/>
                  <p:cNvSpPr/>
                  <p:nvPr/>
                </p:nvSpPr>
                <p:spPr>
                  <a:xfrm>
                    <a:off x="8511811" y="86639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3" name="Google Shape;1633;p6"/>
                  <p:cNvSpPr/>
                  <p:nvPr/>
                </p:nvSpPr>
                <p:spPr>
                  <a:xfrm>
                    <a:off x="8520038" y="101244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4" name="Google Shape;1634;p6"/>
                  <p:cNvSpPr/>
                  <p:nvPr/>
                </p:nvSpPr>
                <p:spPr>
                  <a:xfrm>
                    <a:off x="8511811" y="115575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63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5" name="Google Shape;1635;p6"/>
                  <p:cNvSpPr/>
                  <p:nvPr/>
                </p:nvSpPr>
                <p:spPr>
                  <a:xfrm>
                    <a:off x="8511811" y="130097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6" name="Google Shape;1636;p6"/>
                  <p:cNvSpPr/>
                  <p:nvPr/>
                </p:nvSpPr>
                <p:spPr>
                  <a:xfrm>
                    <a:off x="8520038" y="144703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7" name="Google Shape;1637;p6"/>
                  <p:cNvSpPr/>
                  <p:nvPr/>
                </p:nvSpPr>
                <p:spPr>
                  <a:xfrm>
                    <a:off x="8520038" y="159117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8" name="Google Shape;1638;p6"/>
                  <p:cNvSpPr/>
                  <p:nvPr/>
                </p:nvSpPr>
                <p:spPr>
                  <a:xfrm>
                    <a:off x="8520038" y="1736397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9" name="Google Shape;1639;p6"/>
                  <p:cNvSpPr/>
                  <p:nvPr/>
                </p:nvSpPr>
                <p:spPr>
                  <a:xfrm>
                    <a:off x="8511811" y="187970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0" name="Google Shape;1640;p6"/>
                  <p:cNvSpPr/>
                  <p:nvPr/>
                </p:nvSpPr>
                <p:spPr>
                  <a:xfrm>
                    <a:off x="8520038" y="202576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1" name="Google Shape;1641;p6"/>
                  <p:cNvSpPr/>
                  <p:nvPr/>
                </p:nvSpPr>
                <p:spPr>
                  <a:xfrm>
                    <a:off x="8520038" y="217002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2" name="Google Shape;1642;p6"/>
                  <p:cNvSpPr/>
                  <p:nvPr/>
                </p:nvSpPr>
                <p:spPr>
                  <a:xfrm>
                    <a:off x="8511811" y="231322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3" name="Google Shape;1643;p6"/>
                  <p:cNvSpPr/>
                  <p:nvPr/>
                </p:nvSpPr>
                <p:spPr>
                  <a:xfrm>
                    <a:off x="8520038" y="245939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4" name="Google Shape;1644;p6"/>
                  <p:cNvSpPr/>
                  <p:nvPr/>
                </p:nvSpPr>
                <p:spPr>
                  <a:xfrm>
                    <a:off x="8511811" y="260270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5" name="Google Shape;1645;p6"/>
                  <p:cNvSpPr/>
                  <p:nvPr/>
                </p:nvSpPr>
                <p:spPr>
                  <a:xfrm>
                    <a:off x="8520038" y="274875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6" name="Google Shape;1646;p6"/>
                  <p:cNvSpPr/>
                  <p:nvPr/>
                </p:nvSpPr>
                <p:spPr>
                  <a:xfrm>
                    <a:off x="8511811" y="289206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7" name="Google Shape;1647;p6"/>
                  <p:cNvSpPr/>
                  <p:nvPr/>
                </p:nvSpPr>
                <p:spPr>
                  <a:xfrm>
                    <a:off x="8520038" y="303812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8" name="Google Shape;1648;p6"/>
                  <p:cNvSpPr/>
                  <p:nvPr/>
                </p:nvSpPr>
                <p:spPr>
                  <a:xfrm>
                    <a:off x="8511811" y="31814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9" name="Google Shape;1649;p6"/>
                  <p:cNvSpPr/>
                  <p:nvPr/>
                </p:nvSpPr>
                <p:spPr>
                  <a:xfrm>
                    <a:off x="8511811" y="33265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0" name="Google Shape;1650;p6"/>
                  <p:cNvSpPr/>
                  <p:nvPr/>
                </p:nvSpPr>
                <p:spPr>
                  <a:xfrm>
                    <a:off x="8520038" y="347258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1" name="Google Shape;1651;p6"/>
                  <p:cNvSpPr/>
                  <p:nvPr/>
                </p:nvSpPr>
                <p:spPr>
                  <a:xfrm>
                    <a:off x="8511811" y="361590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2" name="Google Shape;1652;p6"/>
                  <p:cNvSpPr/>
                  <p:nvPr/>
                </p:nvSpPr>
                <p:spPr>
                  <a:xfrm>
                    <a:off x="8511811" y="37601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3" name="Google Shape;1653;p6"/>
                  <p:cNvSpPr/>
                  <p:nvPr/>
                </p:nvSpPr>
                <p:spPr>
                  <a:xfrm>
                    <a:off x="8511811" y="39052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4" name="Google Shape;1654;p6"/>
                  <p:cNvSpPr/>
                  <p:nvPr/>
                </p:nvSpPr>
                <p:spPr>
                  <a:xfrm>
                    <a:off x="8520038" y="405131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5" name="Google Shape;1655;p6"/>
                  <p:cNvSpPr/>
                  <p:nvPr/>
                </p:nvSpPr>
                <p:spPr>
                  <a:xfrm>
                    <a:off x="8520038" y="41955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7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6" name="Google Shape;1656;p6"/>
                  <p:cNvSpPr/>
                  <p:nvPr/>
                </p:nvSpPr>
                <p:spPr>
                  <a:xfrm>
                    <a:off x="8520038" y="43406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7" name="Google Shape;1657;p6"/>
                  <p:cNvSpPr/>
                  <p:nvPr/>
                </p:nvSpPr>
                <p:spPr>
                  <a:xfrm>
                    <a:off x="8511811" y="448399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8" name="Google Shape;1658;p6"/>
                  <p:cNvSpPr/>
                  <p:nvPr/>
                </p:nvSpPr>
                <p:spPr>
                  <a:xfrm>
                    <a:off x="8520038" y="4630049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9" name="Google Shape;1659;p6"/>
                  <p:cNvSpPr/>
                  <p:nvPr/>
                </p:nvSpPr>
                <p:spPr>
                  <a:xfrm>
                    <a:off x="8511811" y="477336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0" name="Google Shape;1660;p6"/>
                  <p:cNvSpPr/>
                  <p:nvPr/>
                </p:nvSpPr>
                <p:spPr>
                  <a:xfrm>
                    <a:off x="8520038" y="491941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1" name="Google Shape;1661;p6"/>
                  <p:cNvSpPr/>
                  <p:nvPr/>
                </p:nvSpPr>
                <p:spPr>
                  <a:xfrm>
                    <a:off x="8511811" y="506272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62" name="Google Shape;1662;p6"/>
                <p:cNvSpPr/>
                <p:nvPr/>
              </p:nvSpPr>
              <p:spPr>
                <a:xfrm>
                  <a:off x="8168419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6"/>
                <p:cNvSpPr/>
                <p:nvPr/>
              </p:nvSpPr>
              <p:spPr>
                <a:xfrm>
                  <a:off x="8168419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39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6" y="66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6"/>
                <p:cNvSpPr/>
                <p:nvPr/>
              </p:nvSpPr>
              <p:spPr>
                <a:xfrm>
                  <a:off x="8168419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6"/>
                <p:cNvSpPr/>
                <p:nvPr/>
              </p:nvSpPr>
              <p:spPr>
                <a:xfrm>
                  <a:off x="8160192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6"/>
                <p:cNvSpPr/>
                <p:nvPr/>
              </p:nvSpPr>
              <p:spPr>
                <a:xfrm>
                  <a:off x="8160192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6"/>
                <p:cNvSpPr/>
                <p:nvPr/>
              </p:nvSpPr>
              <p:spPr>
                <a:xfrm>
                  <a:off x="8168419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6"/>
                <p:cNvSpPr/>
                <p:nvPr/>
              </p:nvSpPr>
              <p:spPr>
                <a:xfrm>
                  <a:off x="8160192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6"/>
                <p:cNvSpPr/>
                <p:nvPr/>
              </p:nvSpPr>
              <p:spPr>
                <a:xfrm>
                  <a:off x="8441061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6"/>
                <p:cNvSpPr/>
                <p:nvPr/>
              </p:nvSpPr>
              <p:spPr>
                <a:xfrm>
                  <a:off x="8441061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6"/>
                <p:cNvSpPr/>
                <p:nvPr/>
              </p:nvSpPr>
              <p:spPr>
                <a:xfrm>
                  <a:off x="8441061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6"/>
                <p:cNvSpPr/>
                <p:nvPr/>
              </p:nvSpPr>
              <p:spPr>
                <a:xfrm>
                  <a:off x="843366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6"/>
                <p:cNvSpPr/>
                <p:nvPr/>
              </p:nvSpPr>
              <p:spPr>
                <a:xfrm>
                  <a:off x="843366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6"/>
                <p:cNvSpPr/>
                <p:nvPr/>
              </p:nvSpPr>
              <p:spPr>
                <a:xfrm>
                  <a:off x="8441061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6"/>
                <p:cNvSpPr/>
                <p:nvPr/>
              </p:nvSpPr>
              <p:spPr>
                <a:xfrm>
                  <a:off x="843366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6"/>
                <p:cNvSpPr/>
                <p:nvPr/>
              </p:nvSpPr>
              <p:spPr>
                <a:xfrm>
                  <a:off x="8441061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6"/>
                <p:cNvSpPr/>
                <p:nvPr/>
              </p:nvSpPr>
              <p:spPr>
                <a:xfrm>
                  <a:off x="843366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6"/>
                <p:cNvSpPr/>
                <p:nvPr/>
              </p:nvSpPr>
              <p:spPr>
                <a:xfrm>
                  <a:off x="8441061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6"/>
                <p:cNvSpPr/>
                <p:nvPr/>
              </p:nvSpPr>
              <p:spPr>
                <a:xfrm>
                  <a:off x="843366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6"/>
                <p:cNvSpPr/>
                <p:nvPr/>
              </p:nvSpPr>
              <p:spPr>
                <a:xfrm>
                  <a:off x="8441061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6"/>
                <p:cNvSpPr/>
                <p:nvPr/>
              </p:nvSpPr>
              <p:spPr>
                <a:xfrm>
                  <a:off x="843366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6"/>
                <p:cNvSpPr/>
                <p:nvPr/>
              </p:nvSpPr>
              <p:spPr>
                <a:xfrm>
                  <a:off x="8441061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6"/>
                <p:cNvSpPr/>
                <p:nvPr/>
              </p:nvSpPr>
              <p:spPr>
                <a:xfrm>
                  <a:off x="8441061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6"/>
                <p:cNvSpPr/>
                <p:nvPr/>
              </p:nvSpPr>
              <p:spPr>
                <a:xfrm>
                  <a:off x="843366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6"/>
                <p:cNvSpPr/>
                <p:nvPr/>
              </p:nvSpPr>
              <p:spPr>
                <a:xfrm>
                  <a:off x="843366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6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6" name="Google Shape;6296;p1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297" name="Google Shape;6297;p1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1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1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1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1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1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1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1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1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1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1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1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1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1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1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1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1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1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1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1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1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1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1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1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1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1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1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1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1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1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1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1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1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1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1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1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1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1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1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1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1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1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1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1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1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1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1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1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1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1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7" name="Google Shape;6347;p19"/>
          <p:cNvSpPr txBox="1">
            <a:spLocks noGrp="1"/>
          </p:cNvSpPr>
          <p:nvPr>
            <p:ph type="body" idx="1"/>
          </p:nvPr>
        </p:nvSpPr>
        <p:spPr>
          <a:xfrm>
            <a:off x="4748375" y="1227450"/>
            <a:ext cx="36756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48" name="Google Shape;6348;p19"/>
          <p:cNvSpPr txBox="1">
            <a:spLocks noGrp="1"/>
          </p:cNvSpPr>
          <p:nvPr>
            <p:ph type="body" idx="2"/>
          </p:nvPr>
        </p:nvSpPr>
        <p:spPr>
          <a:xfrm>
            <a:off x="720000" y="1227450"/>
            <a:ext cx="3675600" cy="3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  <a:defRPr/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49" name="Google Shape;634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350" name="Google Shape;6350;p19"/>
          <p:cNvGrpSpPr/>
          <p:nvPr/>
        </p:nvGrpSpPr>
        <p:grpSpPr>
          <a:xfrm>
            <a:off x="145881" y="206"/>
            <a:ext cx="8852237" cy="5143474"/>
            <a:chOff x="145881" y="206"/>
            <a:chExt cx="8852237" cy="5143474"/>
          </a:xfrm>
        </p:grpSpPr>
        <p:grpSp>
          <p:nvGrpSpPr>
            <p:cNvPr id="6351" name="Google Shape;6351;p19"/>
            <p:cNvGrpSpPr/>
            <p:nvPr/>
          </p:nvGrpSpPr>
          <p:grpSpPr>
            <a:xfrm>
              <a:off x="145881" y="206"/>
              <a:ext cx="600248" cy="4852321"/>
              <a:chOff x="384275" y="206"/>
              <a:chExt cx="600248" cy="4852321"/>
            </a:xfrm>
          </p:grpSpPr>
          <p:sp>
            <p:nvSpPr>
              <p:cNvPr id="6352" name="Google Shape;6352;p19"/>
              <p:cNvSpPr/>
              <p:nvPr/>
            </p:nvSpPr>
            <p:spPr>
              <a:xfrm>
                <a:off x="665978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9"/>
              <p:cNvSpPr/>
              <p:nvPr/>
            </p:nvSpPr>
            <p:spPr>
              <a:xfrm>
                <a:off x="665978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9"/>
              <p:cNvSpPr/>
              <p:nvPr/>
            </p:nvSpPr>
            <p:spPr>
              <a:xfrm>
                <a:off x="665978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9"/>
              <p:cNvSpPr/>
              <p:nvPr/>
            </p:nvSpPr>
            <p:spPr>
              <a:xfrm>
                <a:off x="657752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9"/>
              <p:cNvSpPr/>
              <p:nvPr/>
            </p:nvSpPr>
            <p:spPr>
              <a:xfrm>
                <a:off x="657752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9"/>
              <p:cNvSpPr/>
              <p:nvPr/>
            </p:nvSpPr>
            <p:spPr>
              <a:xfrm>
                <a:off x="665978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9"/>
              <p:cNvSpPr/>
              <p:nvPr/>
            </p:nvSpPr>
            <p:spPr>
              <a:xfrm>
                <a:off x="657752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19"/>
              <p:cNvSpPr/>
              <p:nvPr/>
            </p:nvSpPr>
            <p:spPr>
              <a:xfrm>
                <a:off x="665978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19"/>
              <p:cNvSpPr/>
              <p:nvPr/>
            </p:nvSpPr>
            <p:spPr>
              <a:xfrm>
                <a:off x="657752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9"/>
              <p:cNvSpPr/>
              <p:nvPr/>
            </p:nvSpPr>
            <p:spPr>
              <a:xfrm>
                <a:off x="657752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9"/>
              <p:cNvSpPr/>
              <p:nvPr/>
            </p:nvSpPr>
            <p:spPr>
              <a:xfrm>
                <a:off x="665978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9"/>
              <p:cNvSpPr/>
              <p:nvPr/>
            </p:nvSpPr>
            <p:spPr>
              <a:xfrm>
                <a:off x="665978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9"/>
              <p:cNvSpPr/>
              <p:nvPr/>
            </p:nvSpPr>
            <p:spPr>
              <a:xfrm>
                <a:off x="665978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9"/>
              <p:cNvSpPr/>
              <p:nvPr/>
            </p:nvSpPr>
            <p:spPr>
              <a:xfrm>
                <a:off x="657752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9"/>
              <p:cNvSpPr/>
              <p:nvPr/>
            </p:nvSpPr>
            <p:spPr>
              <a:xfrm>
                <a:off x="665978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9"/>
              <p:cNvSpPr/>
              <p:nvPr/>
            </p:nvSpPr>
            <p:spPr>
              <a:xfrm>
                <a:off x="665978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9"/>
              <p:cNvSpPr/>
              <p:nvPr/>
            </p:nvSpPr>
            <p:spPr>
              <a:xfrm>
                <a:off x="657752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9"/>
              <p:cNvSpPr/>
              <p:nvPr/>
            </p:nvSpPr>
            <p:spPr>
              <a:xfrm>
                <a:off x="665978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70" name="Google Shape;6370;p19"/>
              <p:cNvGrpSpPr/>
              <p:nvPr/>
            </p:nvGrpSpPr>
            <p:grpSpPr>
              <a:xfrm>
                <a:off x="384275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6371" name="Google Shape;6371;p19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2" name="Google Shape;6372;p19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3" name="Google Shape;6373;p19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4" name="Google Shape;6374;p19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5" name="Google Shape;6375;p19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6" name="Google Shape;6376;p19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7" name="Google Shape;6377;p19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8" name="Google Shape;6378;p19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9" name="Google Shape;6379;p19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0" name="Google Shape;6380;p19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1" name="Google Shape;6381;p19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2" name="Google Shape;6382;p19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3" name="Google Shape;6383;p19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4" name="Google Shape;6384;p19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5" name="Google Shape;6385;p19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6" name="Google Shape;6386;p19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7" name="Google Shape;6387;p19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8" name="Google Shape;6388;p19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9" name="Google Shape;6389;p19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0" name="Google Shape;6390;p19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1" name="Google Shape;6391;p19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2" name="Google Shape;6392;p19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3" name="Google Shape;6393;p19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19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19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6" name="Google Shape;6396;p19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7" name="Google Shape;6397;p19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8" name="Google Shape;6398;p19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9" name="Google Shape;6399;p19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0" name="Google Shape;6400;p19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1" name="Google Shape;6401;p19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2" name="Google Shape;6402;p19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3" name="Google Shape;6403;p19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4" name="Google Shape;6404;p19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05" name="Google Shape;6405;p19"/>
              <p:cNvSpPr/>
              <p:nvPr/>
            </p:nvSpPr>
            <p:spPr>
              <a:xfrm>
                <a:off x="939336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9"/>
              <p:cNvSpPr/>
              <p:nvPr/>
            </p:nvSpPr>
            <p:spPr>
              <a:xfrm>
                <a:off x="939336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9"/>
              <p:cNvSpPr/>
              <p:nvPr/>
            </p:nvSpPr>
            <p:spPr>
              <a:xfrm>
                <a:off x="939336" y="288618"/>
                <a:ext cx="26826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64" extrusionOk="0">
                    <a:moveTo>
                      <a:pt x="147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9"/>
              <p:cNvSpPr/>
              <p:nvPr/>
            </p:nvSpPr>
            <p:spPr>
              <a:xfrm>
                <a:off x="939336" y="4337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9"/>
              <p:cNvSpPr/>
              <p:nvPr/>
            </p:nvSpPr>
            <p:spPr>
              <a:xfrm>
                <a:off x="931109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7"/>
                      <a:pt x="93" y="347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1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9"/>
              <p:cNvSpPr/>
              <p:nvPr/>
            </p:nvSpPr>
            <p:spPr>
              <a:xfrm>
                <a:off x="931109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9"/>
              <p:cNvSpPr/>
              <p:nvPr/>
            </p:nvSpPr>
            <p:spPr>
              <a:xfrm>
                <a:off x="939336" y="86830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9"/>
              <p:cNvSpPr/>
              <p:nvPr/>
            </p:nvSpPr>
            <p:spPr>
              <a:xfrm>
                <a:off x="931109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7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1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3" name="Google Shape;6413;p19"/>
            <p:cNvGrpSpPr/>
            <p:nvPr/>
          </p:nvGrpSpPr>
          <p:grpSpPr>
            <a:xfrm>
              <a:off x="8398705" y="206"/>
              <a:ext cx="599413" cy="5143474"/>
              <a:chOff x="8322446" y="206"/>
              <a:chExt cx="599413" cy="5143474"/>
            </a:xfrm>
          </p:grpSpPr>
          <p:sp>
            <p:nvSpPr>
              <p:cNvPr id="6414" name="Google Shape;6414;p19"/>
              <p:cNvSpPr/>
              <p:nvPr/>
            </p:nvSpPr>
            <p:spPr>
              <a:xfrm>
                <a:off x="8330672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9"/>
              <p:cNvSpPr/>
              <p:nvPr/>
            </p:nvSpPr>
            <p:spPr>
              <a:xfrm>
                <a:off x="8603314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16" name="Google Shape;6416;p19"/>
              <p:cNvGrpSpPr/>
              <p:nvPr/>
            </p:nvGrpSpPr>
            <p:grpSpPr>
              <a:xfrm>
                <a:off x="8322446" y="206"/>
                <a:ext cx="599413" cy="5143474"/>
                <a:chOff x="8160192" y="206"/>
                <a:chExt cx="599413" cy="5143474"/>
              </a:xfrm>
            </p:grpSpPr>
            <p:grpSp>
              <p:nvGrpSpPr>
                <p:cNvPr id="6417" name="Google Shape;6417;p19"/>
                <p:cNvGrpSpPr/>
                <p:nvPr/>
              </p:nvGrpSpPr>
              <p:grpSpPr>
                <a:xfrm>
                  <a:off x="8706192" y="206"/>
                  <a:ext cx="53414" cy="5143474"/>
                  <a:chOff x="8511811" y="206"/>
                  <a:chExt cx="53414" cy="5143474"/>
                </a:xfrm>
              </p:grpSpPr>
              <p:sp>
                <p:nvSpPr>
                  <p:cNvPr id="6418" name="Google Shape;6418;p19"/>
                  <p:cNvSpPr/>
                  <p:nvPr/>
                </p:nvSpPr>
                <p:spPr>
                  <a:xfrm>
                    <a:off x="8520038" y="206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9" name="Google Shape;6419;p19"/>
                  <p:cNvSpPr/>
                  <p:nvPr/>
                </p:nvSpPr>
                <p:spPr>
                  <a:xfrm>
                    <a:off x="8520038" y="14435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0" name="Google Shape;6420;p19"/>
                  <p:cNvSpPr/>
                  <p:nvPr/>
                </p:nvSpPr>
                <p:spPr>
                  <a:xfrm>
                    <a:off x="8520038" y="28957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1" name="Google Shape;6421;p19"/>
                  <p:cNvSpPr/>
                  <p:nvPr/>
                </p:nvSpPr>
                <p:spPr>
                  <a:xfrm>
                    <a:off x="8511811" y="432883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1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2" name="Google Shape;6422;p19"/>
                  <p:cNvSpPr/>
                  <p:nvPr/>
                </p:nvSpPr>
                <p:spPr>
                  <a:xfrm>
                    <a:off x="8511811" y="57702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3" name="Google Shape;6423;p19"/>
                  <p:cNvSpPr/>
                  <p:nvPr/>
                </p:nvSpPr>
                <p:spPr>
                  <a:xfrm>
                    <a:off x="8520038" y="723083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4" name="Google Shape;6424;p19"/>
                  <p:cNvSpPr/>
                  <p:nvPr/>
                </p:nvSpPr>
                <p:spPr>
                  <a:xfrm>
                    <a:off x="8511811" y="86639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5" name="Google Shape;6425;p19"/>
                  <p:cNvSpPr/>
                  <p:nvPr/>
                </p:nvSpPr>
                <p:spPr>
                  <a:xfrm>
                    <a:off x="8520038" y="101244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6" name="Google Shape;6426;p19"/>
                  <p:cNvSpPr/>
                  <p:nvPr/>
                </p:nvSpPr>
                <p:spPr>
                  <a:xfrm>
                    <a:off x="8511811" y="115575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0"/>
                          <a:pt x="224" y="610"/>
                        </a:cubicBezTo>
                        <a:cubicBezTo>
                          <a:pt x="139" y="610"/>
                          <a:pt x="85" y="517"/>
                          <a:pt x="85" y="348"/>
                        </a:cubicBezTo>
                        <a:cubicBezTo>
                          <a:pt x="85" y="163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7" name="Google Shape;6427;p19"/>
                  <p:cNvSpPr/>
                  <p:nvPr/>
                </p:nvSpPr>
                <p:spPr>
                  <a:xfrm>
                    <a:off x="8511811" y="130097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8" name="Google Shape;6428;p19"/>
                  <p:cNvSpPr/>
                  <p:nvPr/>
                </p:nvSpPr>
                <p:spPr>
                  <a:xfrm>
                    <a:off x="8520038" y="144703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9" name="Google Shape;6429;p19"/>
                  <p:cNvSpPr/>
                  <p:nvPr/>
                </p:nvSpPr>
                <p:spPr>
                  <a:xfrm>
                    <a:off x="8520038" y="159117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47"/>
                        </a:lnTo>
                        <a:lnTo>
                          <a:pt x="132" y="86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0" name="Google Shape;6430;p19"/>
                  <p:cNvSpPr/>
                  <p:nvPr/>
                </p:nvSpPr>
                <p:spPr>
                  <a:xfrm>
                    <a:off x="8520038" y="1736397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1" name="Google Shape;6431;p19"/>
                  <p:cNvSpPr/>
                  <p:nvPr/>
                </p:nvSpPr>
                <p:spPr>
                  <a:xfrm>
                    <a:off x="8511811" y="187970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62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2" name="Google Shape;6432;p19"/>
                  <p:cNvSpPr/>
                  <p:nvPr/>
                </p:nvSpPr>
                <p:spPr>
                  <a:xfrm>
                    <a:off x="8520038" y="2025762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39"/>
                        </a:lnTo>
                        <a:lnTo>
                          <a:pt x="132" y="77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3" name="Google Shape;6433;p19"/>
                  <p:cNvSpPr/>
                  <p:nvPr/>
                </p:nvSpPr>
                <p:spPr>
                  <a:xfrm>
                    <a:off x="8520038" y="217002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4" name="Google Shape;6434;p19"/>
                  <p:cNvSpPr/>
                  <p:nvPr/>
                </p:nvSpPr>
                <p:spPr>
                  <a:xfrm>
                    <a:off x="8511811" y="231322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40"/>
                        </a:cubicBezTo>
                        <a:cubicBezTo>
                          <a:pt x="355" y="509"/>
                          <a:pt x="316" y="617"/>
                          <a:pt x="224" y="617"/>
                        </a:cubicBezTo>
                        <a:cubicBezTo>
                          <a:pt x="139" y="617"/>
                          <a:pt x="85" y="517"/>
                          <a:pt x="85" y="348"/>
                        </a:cubicBezTo>
                        <a:cubicBezTo>
                          <a:pt x="85" y="170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24"/>
                          <a:pt x="0" y="348"/>
                        </a:cubicBezTo>
                        <a:cubicBezTo>
                          <a:pt x="0" y="563"/>
                          <a:pt x="85" y="679"/>
                          <a:pt x="216" y="679"/>
                        </a:cubicBezTo>
                        <a:cubicBezTo>
                          <a:pt x="362" y="679"/>
                          <a:pt x="447" y="556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5" name="Google Shape;6435;p19"/>
                  <p:cNvSpPr/>
                  <p:nvPr/>
                </p:nvSpPr>
                <p:spPr>
                  <a:xfrm>
                    <a:off x="8520038" y="245939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6" name="Google Shape;6436;p19"/>
                  <p:cNvSpPr/>
                  <p:nvPr/>
                </p:nvSpPr>
                <p:spPr>
                  <a:xfrm>
                    <a:off x="8511811" y="2602704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7" name="Google Shape;6437;p19"/>
                  <p:cNvSpPr/>
                  <p:nvPr/>
                </p:nvSpPr>
                <p:spPr>
                  <a:xfrm>
                    <a:off x="8520038" y="2748758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8" name="Google Shape;6438;p19"/>
                  <p:cNvSpPr/>
                  <p:nvPr/>
                </p:nvSpPr>
                <p:spPr>
                  <a:xfrm>
                    <a:off x="8511811" y="2892069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2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9" name="Google Shape;6439;p19"/>
                  <p:cNvSpPr/>
                  <p:nvPr/>
                </p:nvSpPr>
                <p:spPr>
                  <a:xfrm>
                    <a:off x="8520038" y="3038123"/>
                    <a:ext cx="25872" cy="78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5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6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0" name="Google Shape;6440;p19"/>
                  <p:cNvSpPr/>
                  <p:nvPr/>
                </p:nvSpPr>
                <p:spPr>
                  <a:xfrm>
                    <a:off x="8511811" y="31814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16"/>
                          <a:pt x="224" y="616"/>
                        </a:cubicBezTo>
                        <a:cubicBezTo>
                          <a:pt x="139" y="616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1" name="Google Shape;6441;p19"/>
                  <p:cNvSpPr/>
                  <p:nvPr/>
                </p:nvSpPr>
                <p:spPr>
                  <a:xfrm>
                    <a:off x="8511811" y="332653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2" name="Google Shape;6442;p19"/>
                  <p:cNvSpPr/>
                  <p:nvPr/>
                </p:nvSpPr>
                <p:spPr>
                  <a:xfrm>
                    <a:off x="8520038" y="347258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3" name="Google Shape;6443;p19"/>
                  <p:cNvSpPr/>
                  <p:nvPr/>
                </p:nvSpPr>
                <p:spPr>
                  <a:xfrm>
                    <a:off x="8511811" y="361590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4" name="Google Shape;6444;p19"/>
                  <p:cNvSpPr/>
                  <p:nvPr/>
                </p:nvSpPr>
                <p:spPr>
                  <a:xfrm>
                    <a:off x="8511811" y="37601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69"/>
                        </a:moveTo>
                        <a:cubicBezTo>
                          <a:pt x="316" y="69"/>
                          <a:pt x="355" y="170"/>
                          <a:pt x="355" y="339"/>
                        </a:cubicBezTo>
                        <a:cubicBezTo>
                          <a:pt x="355" y="509"/>
                          <a:pt x="316" y="609"/>
                          <a:pt x="224" y="609"/>
                        </a:cubicBezTo>
                        <a:cubicBezTo>
                          <a:pt x="139" y="609"/>
                          <a:pt x="85" y="516"/>
                          <a:pt x="85" y="347"/>
                        </a:cubicBezTo>
                        <a:cubicBezTo>
                          <a:pt x="85" y="170"/>
                          <a:pt x="147" y="69"/>
                          <a:pt x="224" y="69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23"/>
                          <a:pt x="0" y="347"/>
                        </a:cubicBezTo>
                        <a:cubicBezTo>
                          <a:pt x="0" y="563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1"/>
                        </a:cubicBezTo>
                        <a:cubicBezTo>
                          <a:pt x="447" y="123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5" name="Google Shape;6445;p19"/>
                  <p:cNvSpPr/>
                  <p:nvPr/>
                </p:nvSpPr>
                <p:spPr>
                  <a:xfrm>
                    <a:off x="8511811" y="390526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39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0"/>
                        </a:moveTo>
                        <a:cubicBezTo>
                          <a:pt x="93" y="0"/>
                          <a:pt x="0" y="116"/>
                          <a:pt x="0" y="339"/>
                        </a:cubicBezTo>
                        <a:cubicBezTo>
                          <a:pt x="0" y="555"/>
                          <a:pt x="85" y="678"/>
                          <a:pt x="216" y="678"/>
                        </a:cubicBezTo>
                        <a:cubicBezTo>
                          <a:pt x="362" y="678"/>
                          <a:pt x="447" y="555"/>
                          <a:pt x="447" y="332"/>
                        </a:cubicBezTo>
                        <a:cubicBezTo>
                          <a:pt x="447" y="124"/>
                          <a:pt x="362" y="0"/>
                          <a:pt x="224" y="0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6" name="Google Shape;6446;p19"/>
                  <p:cNvSpPr/>
                  <p:nvPr/>
                </p:nvSpPr>
                <p:spPr>
                  <a:xfrm>
                    <a:off x="8520038" y="4051318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7" name="Google Shape;6447;p19"/>
                  <p:cNvSpPr/>
                  <p:nvPr/>
                </p:nvSpPr>
                <p:spPr>
                  <a:xfrm>
                    <a:off x="8520038" y="41955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0"/>
                        </a:moveTo>
                        <a:lnTo>
                          <a:pt x="1" y="77"/>
                        </a:lnTo>
                        <a:lnTo>
                          <a:pt x="16" y="147"/>
                        </a:lnTo>
                        <a:lnTo>
                          <a:pt x="132" y="85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8" name="Google Shape;6448;p19"/>
                  <p:cNvSpPr/>
                  <p:nvPr/>
                </p:nvSpPr>
                <p:spPr>
                  <a:xfrm>
                    <a:off x="8520038" y="434068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9" name="Google Shape;6449;p19"/>
                  <p:cNvSpPr/>
                  <p:nvPr/>
                </p:nvSpPr>
                <p:spPr>
                  <a:xfrm>
                    <a:off x="8511811" y="448399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0" name="Google Shape;6450;p19"/>
                  <p:cNvSpPr/>
                  <p:nvPr/>
                </p:nvSpPr>
                <p:spPr>
                  <a:xfrm>
                    <a:off x="8520038" y="4630049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5"/>
                        </a:lnTo>
                        <a:lnTo>
                          <a:pt x="216" y="655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1" name="Google Shape;6451;p19"/>
                  <p:cNvSpPr/>
                  <p:nvPr/>
                </p:nvSpPr>
                <p:spPr>
                  <a:xfrm>
                    <a:off x="8511811" y="4773360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2" name="Google Shape;6452;p19"/>
                  <p:cNvSpPr/>
                  <p:nvPr/>
                </p:nvSpPr>
                <p:spPr>
                  <a:xfrm>
                    <a:off x="8520038" y="4919414"/>
                    <a:ext cx="25872" cy="78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56" extrusionOk="0">
                        <a:moveTo>
                          <a:pt x="139" y="1"/>
                        </a:moveTo>
                        <a:lnTo>
                          <a:pt x="1" y="78"/>
                        </a:lnTo>
                        <a:lnTo>
                          <a:pt x="16" y="139"/>
                        </a:lnTo>
                        <a:lnTo>
                          <a:pt x="132" y="78"/>
                        </a:lnTo>
                        <a:lnTo>
                          <a:pt x="132" y="656"/>
                        </a:lnTo>
                        <a:lnTo>
                          <a:pt x="216" y="656"/>
                        </a:lnTo>
                        <a:lnTo>
                          <a:pt x="216" y="1"/>
                        </a:ln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3" name="Google Shape;6453;p19"/>
                  <p:cNvSpPr/>
                  <p:nvPr/>
                </p:nvSpPr>
                <p:spPr>
                  <a:xfrm>
                    <a:off x="8511811" y="5062725"/>
                    <a:ext cx="53414" cy="8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8" h="679" extrusionOk="0">
                        <a:moveTo>
                          <a:pt x="224" y="70"/>
                        </a:moveTo>
                        <a:cubicBezTo>
                          <a:pt x="316" y="70"/>
                          <a:pt x="355" y="170"/>
                          <a:pt x="355" y="332"/>
                        </a:cubicBezTo>
                        <a:cubicBezTo>
                          <a:pt x="355" y="501"/>
                          <a:pt x="316" y="609"/>
                          <a:pt x="224" y="609"/>
                        </a:cubicBezTo>
                        <a:cubicBezTo>
                          <a:pt x="139" y="609"/>
                          <a:pt x="85" y="509"/>
                          <a:pt x="85" y="340"/>
                        </a:cubicBezTo>
                        <a:cubicBezTo>
                          <a:pt x="85" y="162"/>
                          <a:pt x="147" y="70"/>
                          <a:pt x="224" y="70"/>
                        </a:cubicBezTo>
                        <a:close/>
                        <a:moveTo>
                          <a:pt x="224" y="1"/>
                        </a:moveTo>
                        <a:cubicBezTo>
                          <a:pt x="93" y="1"/>
                          <a:pt x="0" y="116"/>
                          <a:pt x="0" y="340"/>
                        </a:cubicBezTo>
                        <a:cubicBezTo>
                          <a:pt x="0" y="555"/>
                          <a:pt x="85" y="679"/>
                          <a:pt x="216" y="679"/>
                        </a:cubicBezTo>
                        <a:cubicBezTo>
                          <a:pt x="362" y="679"/>
                          <a:pt x="447" y="555"/>
                          <a:pt x="447" y="332"/>
                        </a:cubicBezTo>
                        <a:cubicBezTo>
                          <a:pt x="447" y="124"/>
                          <a:pt x="362" y="1"/>
                          <a:pt x="224" y="1"/>
                        </a:cubicBezTo>
                        <a:close/>
                      </a:path>
                    </a:pathLst>
                  </a:custGeom>
                  <a:solidFill>
                    <a:srgbClr val="3FE6FF">
                      <a:alpha val="413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4" name="Google Shape;6454;p19"/>
                <p:cNvSpPr/>
                <p:nvPr/>
              </p:nvSpPr>
              <p:spPr>
                <a:xfrm>
                  <a:off x="8168419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5" name="Google Shape;6455;p19"/>
                <p:cNvSpPr/>
                <p:nvPr/>
              </p:nvSpPr>
              <p:spPr>
                <a:xfrm>
                  <a:off x="8168419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39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6" y="66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6" name="Google Shape;6456;p19"/>
                <p:cNvSpPr/>
                <p:nvPr/>
              </p:nvSpPr>
              <p:spPr>
                <a:xfrm>
                  <a:off x="8168419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7" name="Google Shape;6457;p19"/>
                <p:cNvSpPr/>
                <p:nvPr/>
              </p:nvSpPr>
              <p:spPr>
                <a:xfrm>
                  <a:off x="8160192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8" name="Google Shape;6458;p19"/>
                <p:cNvSpPr/>
                <p:nvPr/>
              </p:nvSpPr>
              <p:spPr>
                <a:xfrm>
                  <a:off x="8160192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9" name="Google Shape;6459;p19"/>
                <p:cNvSpPr/>
                <p:nvPr/>
              </p:nvSpPr>
              <p:spPr>
                <a:xfrm>
                  <a:off x="8168419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0" name="Google Shape;6460;p19"/>
                <p:cNvSpPr/>
                <p:nvPr/>
              </p:nvSpPr>
              <p:spPr>
                <a:xfrm>
                  <a:off x="8160192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1" name="Google Shape;6461;p19"/>
                <p:cNvSpPr/>
                <p:nvPr/>
              </p:nvSpPr>
              <p:spPr>
                <a:xfrm>
                  <a:off x="8441061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2" name="Google Shape;6462;p19"/>
                <p:cNvSpPr/>
                <p:nvPr/>
              </p:nvSpPr>
              <p:spPr>
                <a:xfrm>
                  <a:off x="8441061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3" name="Google Shape;6463;p19"/>
                <p:cNvSpPr/>
                <p:nvPr/>
              </p:nvSpPr>
              <p:spPr>
                <a:xfrm>
                  <a:off x="8441061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4" name="Google Shape;6464;p19"/>
                <p:cNvSpPr/>
                <p:nvPr/>
              </p:nvSpPr>
              <p:spPr>
                <a:xfrm>
                  <a:off x="843366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5" name="Google Shape;6465;p19"/>
                <p:cNvSpPr/>
                <p:nvPr/>
              </p:nvSpPr>
              <p:spPr>
                <a:xfrm>
                  <a:off x="843366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6" name="Google Shape;6466;p19"/>
                <p:cNvSpPr/>
                <p:nvPr/>
              </p:nvSpPr>
              <p:spPr>
                <a:xfrm>
                  <a:off x="8441061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7" name="Google Shape;6467;p19"/>
                <p:cNvSpPr/>
                <p:nvPr/>
              </p:nvSpPr>
              <p:spPr>
                <a:xfrm>
                  <a:off x="843366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8" name="Google Shape;6468;p19"/>
                <p:cNvSpPr/>
                <p:nvPr/>
              </p:nvSpPr>
              <p:spPr>
                <a:xfrm>
                  <a:off x="8441061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9" name="Google Shape;6469;p19"/>
                <p:cNvSpPr/>
                <p:nvPr/>
              </p:nvSpPr>
              <p:spPr>
                <a:xfrm>
                  <a:off x="843366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0" name="Google Shape;6470;p19"/>
                <p:cNvSpPr/>
                <p:nvPr/>
              </p:nvSpPr>
              <p:spPr>
                <a:xfrm>
                  <a:off x="8441061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1" name="Google Shape;6471;p19"/>
                <p:cNvSpPr/>
                <p:nvPr/>
              </p:nvSpPr>
              <p:spPr>
                <a:xfrm>
                  <a:off x="843366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2" name="Google Shape;6472;p19"/>
                <p:cNvSpPr/>
                <p:nvPr/>
              </p:nvSpPr>
              <p:spPr>
                <a:xfrm>
                  <a:off x="8441061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3" name="Google Shape;6473;p19"/>
                <p:cNvSpPr/>
                <p:nvPr/>
              </p:nvSpPr>
              <p:spPr>
                <a:xfrm>
                  <a:off x="843366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4" name="Google Shape;6474;p19"/>
                <p:cNvSpPr/>
                <p:nvPr/>
              </p:nvSpPr>
              <p:spPr>
                <a:xfrm>
                  <a:off x="8441061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5" name="Google Shape;6475;p19"/>
                <p:cNvSpPr/>
                <p:nvPr/>
              </p:nvSpPr>
              <p:spPr>
                <a:xfrm>
                  <a:off x="8441061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6" name="Google Shape;6476;p19"/>
                <p:cNvSpPr/>
                <p:nvPr/>
              </p:nvSpPr>
              <p:spPr>
                <a:xfrm>
                  <a:off x="843366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7" name="Google Shape;6477;p19"/>
                <p:cNvSpPr/>
                <p:nvPr/>
              </p:nvSpPr>
              <p:spPr>
                <a:xfrm>
                  <a:off x="843366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5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1096753" y="1139090"/>
            <a:ext cx="6950494" cy="28653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6600" strike="sngStrike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SECURE</a:t>
            </a:r>
            <a:r>
              <a:rPr lang="hr-HR" sz="6600" strike="sngStrike" spc="3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r>
              <a:rPr lang="hr-HR" sz="6600" strike="sngStrike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endParaRPr sz="6600" strike="sngStrike" spc="300" dirty="0">
              <a:solidFill>
                <a:schemeClr val="bg1">
                  <a:lumMod val="25000"/>
                  <a:lumOff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Google Shape;9532;p36">
            <a:extLst>
              <a:ext uri="{FF2B5EF4-FFF2-40B4-BE49-F238E27FC236}">
                <a16:creationId xmlns:a16="http://schemas.microsoft.com/office/drawing/2014/main" xmlns="" id="{9CDF2FFC-9495-47FC-E0F3-094A37FC9056}"/>
              </a:ext>
            </a:extLst>
          </p:cNvPr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Problems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?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4FA541D1-572C-6022-6CD2-EA3DCF77B13E}"/>
              </a:ext>
            </a:extLst>
          </p:cNvPr>
          <p:cNvSpPr txBox="1"/>
          <p:nvPr/>
        </p:nvSpPr>
        <p:spPr>
          <a:xfrm>
            <a:off x="951244" y="1310995"/>
            <a:ext cx="393781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Problems</a:t>
            </a:r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before</a:t>
            </a:r>
            <a:r>
              <a: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AI development: </a:t>
            </a:r>
          </a:p>
          <a:p>
            <a:endParaRPr lang="hr-HR" dirty="0">
              <a:solidFill>
                <a:schemeClr val="accent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PRIVACY :  -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codes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                          -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identity</a:t>
            </a: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theft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                          - </a:t>
            </a:r>
            <a:r>
              <a:rPr lang="hr-HR" dirty="0" err="1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phishing</a:t>
            </a: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rPr>
              <a:t>VIRUSES 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dirty="0">
              <a:solidFill>
                <a:schemeClr val="accent3">
                  <a:lumMod val="75000"/>
                </a:schemeClr>
              </a:solidFill>
              <a:latin typeface="+mn-lt"/>
              <a:ea typeface="Segoe UI Black" panose="020B0A02040204020203" pitchFamily="34" charset="0"/>
            </a:endParaRPr>
          </a:p>
        </p:txBody>
      </p:sp>
      <p:cxnSp>
        <p:nvCxnSpPr>
          <p:cNvPr id="6" name="Ravni poveznik 5">
            <a:extLst>
              <a:ext uri="{FF2B5EF4-FFF2-40B4-BE49-F238E27FC236}">
                <a16:creationId xmlns:a16="http://schemas.microsoft.com/office/drawing/2014/main" xmlns="" id="{38DC09B7-2EAF-DF1E-CDA0-31543F754D14}"/>
              </a:ext>
            </a:extLst>
          </p:cNvPr>
          <p:cNvCxnSpPr/>
          <p:nvPr/>
        </p:nvCxnSpPr>
        <p:spPr>
          <a:xfrm>
            <a:off x="4667863" y="1224116"/>
            <a:ext cx="0" cy="348016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a 6">
            <a:extLst>
              <a:ext uri="{FF2B5EF4-FFF2-40B4-BE49-F238E27FC236}">
                <a16:creationId xmlns:a16="http://schemas.microsoft.com/office/drawing/2014/main" xmlns="" id="{C1B9E8F8-C710-630F-F09C-6BBDA0E3628D}"/>
              </a:ext>
            </a:extLst>
          </p:cNvPr>
          <p:cNvGrpSpPr/>
          <p:nvPr/>
        </p:nvGrpSpPr>
        <p:grpSpPr>
          <a:xfrm>
            <a:off x="4960500" y="1242091"/>
            <a:ext cx="3160819" cy="3093707"/>
            <a:chOff x="4960500" y="1242091"/>
            <a:chExt cx="3160819" cy="3093707"/>
          </a:xfrm>
        </p:grpSpPr>
        <p:sp>
          <p:nvSpPr>
            <p:cNvPr id="3" name="TekstniOkvir 2">
              <a:extLst>
                <a:ext uri="{FF2B5EF4-FFF2-40B4-BE49-F238E27FC236}">
                  <a16:creationId xmlns:a16="http://schemas.microsoft.com/office/drawing/2014/main" xmlns="" id="{62D51B21-FF74-6F41-8F78-F4DAC48025FA}"/>
                </a:ext>
              </a:extLst>
            </p:cNvPr>
            <p:cNvSpPr txBox="1"/>
            <p:nvPr/>
          </p:nvSpPr>
          <p:spPr>
            <a:xfrm>
              <a:off x="4960500" y="1242091"/>
              <a:ext cx="316081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With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the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development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of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AI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the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spectrum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of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problems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is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expanding</a:t>
              </a:r>
              <a:r>
                <a:rPr lang="hr-HR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.</a:t>
              </a:r>
            </a:p>
            <a:p>
              <a:endPara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marL="285750" indent="-285750">
                <a:buClr>
                  <a:schemeClr val="tx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hr-HR" dirty="0" err="1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Artificially</a:t>
              </a: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generated</a:t>
              </a: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pictures</a:t>
              </a: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and</a:t>
              </a: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 </a:t>
              </a:r>
              <a:r>
                <a:rPr lang="hr-HR" dirty="0" err="1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videos</a:t>
              </a:r>
              <a:endPara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endParaRPr>
            </a:p>
            <a:p>
              <a:pPr marL="285750" indent="-285750">
                <a:buClr>
                  <a:schemeClr val="tx1">
                    <a:lumMod val="75000"/>
                  </a:schemeClr>
                </a:buClr>
                <a:buFont typeface="Wingdings" panose="05000000000000000000" pitchFamily="2" charset="2"/>
                <a:buChar char="§"/>
              </a:pPr>
              <a:r>
                <a:rPr lang="hr-HR" dirty="0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Fake </a:t>
              </a:r>
              <a:r>
                <a:rPr lang="hr-HR" dirty="0" err="1">
                  <a:solidFill>
                    <a:schemeClr val="accent3">
                      <a:lumMod val="75000"/>
                    </a:schemeClr>
                  </a:solidFill>
                  <a:latin typeface="+mn-lt"/>
                  <a:ea typeface="Segoe UI Black" panose="020B0A02040204020203" pitchFamily="34" charset="0"/>
                </a:rPr>
                <a:t>news</a:t>
              </a:r>
              <a:endParaRPr lang="hr-HR" dirty="0">
                <a:solidFill>
                  <a:schemeClr val="accent3">
                    <a:lumMod val="75000"/>
                  </a:schemeClr>
                </a:solidFill>
                <a:latin typeface="+mn-lt"/>
                <a:ea typeface="Segoe UI Black" panose="020B0A02040204020203" pitchFamily="34" charset="0"/>
              </a:endParaRPr>
            </a:p>
            <a:p>
              <a:pPr marL="285750" indent="-285750">
                <a:buClr>
                  <a:schemeClr val="tx1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endParaRPr lang="hr-HR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pic>
          <p:nvPicPr>
            <p:cNvPr id="5" name="Slika 4">
              <a:extLst>
                <a:ext uri="{FF2B5EF4-FFF2-40B4-BE49-F238E27FC236}">
                  <a16:creationId xmlns:a16="http://schemas.microsoft.com/office/drawing/2014/main" xmlns="" id="{1E3616B6-4176-CF42-A9CB-2207419D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4494" y="2964198"/>
              <a:ext cx="2438400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194315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719999" y="66620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idea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originality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10" name="Tablica 9">
            <a:extLst>
              <a:ext uri="{FF2B5EF4-FFF2-40B4-BE49-F238E27FC236}">
                <a16:creationId xmlns:a16="http://schemas.microsoft.com/office/drawing/2014/main" xmlns="" id="{9D742784-43F8-4C22-C1FC-743BA506D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9959482"/>
              </p:ext>
            </p:extLst>
          </p:nvPr>
        </p:nvGraphicFramePr>
        <p:xfrm>
          <a:off x="396478" y="1578768"/>
          <a:ext cx="8351043" cy="2678908"/>
        </p:xfrm>
        <a:graphic>
          <a:graphicData uri="http://schemas.openxmlformats.org/drawingml/2006/table">
            <a:tbl>
              <a:tblPr firstRow="1" bandRow="1">
                <a:tableStyleId>{5381FF02-42A1-4FE8-8A88-BB5942B306B1}</a:tableStyleId>
              </a:tblPr>
              <a:tblGrid>
                <a:gridCol w="2783681">
                  <a:extLst>
                    <a:ext uri="{9D8B030D-6E8A-4147-A177-3AD203B41FA5}">
                      <a16:colId xmlns:a16="http://schemas.microsoft.com/office/drawing/2014/main" xmlns="" val="4178635802"/>
                    </a:ext>
                  </a:extLst>
                </a:gridCol>
                <a:gridCol w="2783681">
                  <a:extLst>
                    <a:ext uri="{9D8B030D-6E8A-4147-A177-3AD203B41FA5}">
                      <a16:colId xmlns:a16="http://schemas.microsoft.com/office/drawing/2014/main" xmlns="" val="2024844932"/>
                    </a:ext>
                  </a:extLst>
                </a:gridCol>
                <a:gridCol w="2783681">
                  <a:extLst>
                    <a:ext uri="{9D8B030D-6E8A-4147-A177-3AD203B41FA5}">
                      <a16:colId xmlns:a16="http://schemas.microsoft.com/office/drawing/2014/main" xmlns="" val="520608093"/>
                    </a:ext>
                  </a:extLst>
                </a:gridCol>
              </a:tblGrid>
              <a:tr h="669727"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TOOLS</a:t>
                      </a: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ROLE</a:t>
                      </a: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DROWBACK</a:t>
                      </a:r>
                    </a:p>
                  </a:txBody>
                  <a:tcPr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80712750"/>
                  </a:ext>
                </a:extLst>
              </a:tr>
              <a:tr h="669727">
                <a:tc>
                  <a:txBody>
                    <a:bodyPr/>
                    <a:lstStyle/>
                    <a:p>
                      <a:pPr algn="l"/>
                      <a:r>
                        <a:rPr lang="hr-H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01    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Metasploit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,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WebGoat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,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Hackbar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Segoe UI Black" panose="020B0A02040204020203" pitchFamily="34" charset="0"/>
                        </a:rPr>
                        <a:t>data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Segoe UI Black" panose="020B0A02040204020203" pitchFamily="34" charset="0"/>
                        </a:rPr>
                        <a:t>security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j-lt"/>
                          <a:ea typeface="Segoe UI Black" panose="020B0A02040204020203" pitchFamily="34" charset="0"/>
                        </a:rPr>
                        <a:t>analysis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no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fun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or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learning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54722559"/>
                  </a:ext>
                </a:extLst>
              </a:tr>
              <a:tr h="669727">
                <a:tc>
                  <a:txBody>
                    <a:bodyPr/>
                    <a:lstStyle/>
                    <a:p>
                      <a:pPr algn="l"/>
                      <a:r>
                        <a:rPr lang="hr-H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02   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Hacknet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hacking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simulations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possibility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of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misuse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84820183"/>
                  </a:ext>
                </a:extLst>
              </a:tr>
              <a:tr h="669727">
                <a:tc>
                  <a:txBody>
                    <a:bodyPr/>
                    <a:lstStyle/>
                    <a:p>
                      <a:r>
                        <a:rPr lang="hr-HR" sz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03    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Internet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Diferent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information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about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certain</a:t>
                      </a:r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topic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no </a:t>
                      </a:r>
                      <a:r>
                        <a:rPr lang="hr-HR" sz="12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Segoe UI Black" panose="020B0A02040204020203" pitchFamily="34" charset="0"/>
                        </a:rPr>
                        <a:t>fun</a:t>
                      </a:r>
                      <a:endParaRPr lang="hr-HR" sz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Segoe UI Black" panose="020B0A02040204020203" pitchFamily="3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0217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130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1124382" y="351881"/>
            <a:ext cx="6895236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Benefit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of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solution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wider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social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impact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and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context</a:t>
            </a: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21D26E19-8F79-33A2-EE99-1778F88CC004}"/>
              </a:ext>
            </a:extLst>
          </p:cNvPr>
          <p:cNvSpPr txBox="1"/>
          <p:nvPr/>
        </p:nvSpPr>
        <p:spPr>
          <a:xfrm>
            <a:off x="1675968" y="1959578"/>
            <a:ext cx="6343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Increasing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awarness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Internet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security</a:t>
            </a: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Education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about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digital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risks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through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game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and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fun</a:t>
            </a: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Spread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current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AI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topics</a:t>
            </a: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Possibility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implementation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in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schools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and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less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infomatically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educated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population</a:t>
            </a: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60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73050" y="606001"/>
            <a:ext cx="8997899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Sustainabillity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of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TekstniOkvir 1">
            <a:extLst>
              <a:ext uri="{FF2B5EF4-FFF2-40B4-BE49-F238E27FC236}">
                <a16:creationId xmlns:a16="http://schemas.microsoft.com/office/drawing/2014/main" xmlns="" id="{21D26E19-8F79-33A2-EE99-1778F88CC004}"/>
              </a:ext>
            </a:extLst>
          </p:cNvPr>
          <p:cNvSpPr txBox="1"/>
          <p:nvPr/>
        </p:nvSpPr>
        <p:spPr>
          <a:xfrm>
            <a:off x="1259987" y="2086898"/>
            <a:ext cx="6807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Application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is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sustainable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with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regular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checks</a:t>
            </a: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Possibility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implementation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in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case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new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problems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Internet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safety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that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constantly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grow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and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increase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of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</a:t>
            </a:r>
            <a:r>
              <a:rPr lang="hr-HR" sz="2000" dirty="0" err="1">
                <a:solidFill>
                  <a:schemeClr val="bg1">
                    <a:lumMod val="25000"/>
                    <a:lumOff val="75000"/>
                  </a:schemeClr>
                </a:solidFill>
              </a:rPr>
              <a:t>technological</a:t>
            </a:r>
            <a:r>
              <a:rPr lang="hr-HR" sz="2000" dirty="0">
                <a:solidFill>
                  <a:schemeClr val="bg1">
                    <a:lumMod val="25000"/>
                    <a:lumOff val="75000"/>
                  </a:schemeClr>
                </a:solidFill>
              </a:rPr>
              <a:t> development</a:t>
            </a:r>
          </a:p>
          <a:p>
            <a:pPr>
              <a:buClr>
                <a:schemeClr val="tx1">
                  <a:lumMod val="50000"/>
                </a:schemeClr>
              </a:buClr>
            </a:pPr>
            <a:endParaRPr lang="hr-HR" sz="2000" dirty="0">
              <a:solidFill>
                <a:schemeClr val="bg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7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9" name="Google Shape;9529;p36"/>
          <p:cNvSpPr txBox="1">
            <a:spLocks noGrp="1"/>
          </p:cNvSpPr>
          <p:nvPr>
            <p:ph type="title"/>
          </p:nvPr>
        </p:nvSpPr>
        <p:spPr>
          <a:xfrm>
            <a:off x="146101" y="256023"/>
            <a:ext cx="8997899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project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3600" dirty="0" err="1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realisation</a:t>
            </a:r>
            <a: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br>
              <a:rPr lang="hr-HR" sz="3600" dirty="0">
                <a:solidFill>
                  <a:schemeClr val="accent3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3600" dirty="0">
              <a:solidFill>
                <a:schemeClr val="accent3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532" name="Google Shape;9532;p36"/>
          <p:cNvSpPr txBox="1"/>
          <p:nvPr/>
        </p:nvSpPr>
        <p:spPr>
          <a:xfrm>
            <a:off x="6395243" y="4755900"/>
            <a:ext cx="34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b="1" dirty="0" err="1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DigiEduHack</a:t>
            </a:r>
            <a:r>
              <a:rPr lang="hr-HR" sz="1600" b="1" dirty="0">
                <a:solidFill>
                  <a:schemeClr val="hlink"/>
                </a:solidFill>
                <a:uFill>
                  <a:noFill/>
                </a:uFill>
                <a:latin typeface="Rubik"/>
                <a:ea typeface="Rubik"/>
                <a:cs typeface="Rubik"/>
                <a:sym typeface="Rubik"/>
              </a:rPr>
              <a:t> 2023</a:t>
            </a:r>
            <a:endParaRPr sz="1600" b="1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9537" name="Grupa 9536">
            <a:extLst>
              <a:ext uri="{FF2B5EF4-FFF2-40B4-BE49-F238E27FC236}">
                <a16:creationId xmlns:a16="http://schemas.microsoft.com/office/drawing/2014/main" xmlns="" id="{8AD33589-2EEE-3BF4-6F0C-D2F19D9A9577}"/>
              </a:ext>
            </a:extLst>
          </p:cNvPr>
          <p:cNvGrpSpPr/>
          <p:nvPr/>
        </p:nvGrpSpPr>
        <p:grpSpPr>
          <a:xfrm>
            <a:off x="1039735" y="1090232"/>
            <a:ext cx="1671637" cy="4709668"/>
            <a:chOff x="1039735" y="1090232"/>
            <a:chExt cx="1671637" cy="4709668"/>
          </a:xfrm>
        </p:grpSpPr>
        <p:grpSp>
          <p:nvGrpSpPr>
            <p:cNvPr id="9521" name="Grupa 9520">
              <a:extLst>
                <a:ext uri="{FF2B5EF4-FFF2-40B4-BE49-F238E27FC236}">
                  <a16:creationId xmlns:a16="http://schemas.microsoft.com/office/drawing/2014/main" xmlns="" id="{A8D5FD5E-ECE9-37E8-C043-18B142A2AE35}"/>
                </a:ext>
              </a:extLst>
            </p:cNvPr>
            <p:cNvGrpSpPr/>
            <p:nvPr/>
          </p:nvGrpSpPr>
          <p:grpSpPr>
            <a:xfrm>
              <a:off x="1080616" y="1090232"/>
              <a:ext cx="866931" cy="864899"/>
              <a:chOff x="1378968" y="2372037"/>
              <a:chExt cx="866931" cy="905511"/>
            </a:xfrm>
          </p:grpSpPr>
          <p:sp>
            <p:nvSpPr>
              <p:cNvPr id="9513" name="Google Shape;9573;p40">
                <a:extLst>
                  <a:ext uri="{FF2B5EF4-FFF2-40B4-BE49-F238E27FC236}">
                    <a16:creationId xmlns:a16="http://schemas.microsoft.com/office/drawing/2014/main" xmlns="" id="{874E171E-D915-3F70-63D2-E6773A114644}"/>
                  </a:ext>
                </a:extLst>
              </p:cNvPr>
              <p:cNvSpPr/>
              <p:nvPr/>
            </p:nvSpPr>
            <p:spPr>
              <a:xfrm>
                <a:off x="1378968" y="2372037"/>
                <a:ext cx="866931" cy="905511"/>
              </a:xfrm>
              <a:prstGeom prst="rect">
                <a:avLst/>
              </a:pr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9" name="Google Shape;21739;p82">
                <a:extLst>
                  <a:ext uri="{FF2B5EF4-FFF2-40B4-BE49-F238E27FC236}">
                    <a16:creationId xmlns:a16="http://schemas.microsoft.com/office/drawing/2014/main" xmlns="" id="{6B792597-9347-0D78-98E0-16F252A34005}"/>
                  </a:ext>
                </a:extLst>
              </p:cNvPr>
              <p:cNvGrpSpPr/>
              <p:nvPr/>
            </p:nvGrpSpPr>
            <p:grpSpPr>
              <a:xfrm>
                <a:off x="1545542" y="2593537"/>
                <a:ext cx="533781" cy="437590"/>
                <a:chOff x="855096" y="1504485"/>
                <a:chExt cx="380910" cy="339594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30" name="Google Shape;21740;p82">
                  <a:extLst>
                    <a:ext uri="{FF2B5EF4-FFF2-40B4-BE49-F238E27FC236}">
                      <a16:creationId xmlns:a16="http://schemas.microsoft.com/office/drawing/2014/main" xmlns="" id="{C98D1A36-7033-4801-CD9F-D06B594A8F6A}"/>
                    </a:ext>
                  </a:extLst>
                </p:cNvPr>
                <p:cNvSpPr/>
                <p:nvPr/>
              </p:nvSpPr>
              <p:spPr>
                <a:xfrm>
                  <a:off x="1092707" y="1504485"/>
                  <a:ext cx="107299" cy="136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4299" extrusionOk="0">
                      <a:moveTo>
                        <a:pt x="1691" y="357"/>
                      </a:moveTo>
                      <a:cubicBezTo>
                        <a:pt x="2418" y="357"/>
                        <a:pt x="3013" y="953"/>
                        <a:pt x="3013" y="1679"/>
                      </a:cubicBezTo>
                      <a:cubicBezTo>
                        <a:pt x="3013" y="2250"/>
                        <a:pt x="2644" y="2750"/>
                        <a:pt x="2108" y="2929"/>
                      </a:cubicBezTo>
                      <a:lnTo>
                        <a:pt x="2418" y="1726"/>
                      </a:lnTo>
                      <a:cubicBezTo>
                        <a:pt x="2453" y="1643"/>
                        <a:pt x="2394" y="1536"/>
                        <a:pt x="2287" y="1512"/>
                      </a:cubicBezTo>
                      <a:cubicBezTo>
                        <a:pt x="2273" y="1509"/>
                        <a:pt x="2258" y="1507"/>
                        <a:pt x="2244" y="1507"/>
                      </a:cubicBezTo>
                      <a:cubicBezTo>
                        <a:pt x="2162" y="1507"/>
                        <a:pt x="2082" y="1564"/>
                        <a:pt x="2072" y="1655"/>
                      </a:cubicBezTo>
                      <a:lnTo>
                        <a:pt x="2060" y="1715"/>
                      </a:lnTo>
                      <a:lnTo>
                        <a:pt x="1322" y="1715"/>
                      </a:lnTo>
                      <a:lnTo>
                        <a:pt x="1298" y="1655"/>
                      </a:lnTo>
                      <a:cubicBezTo>
                        <a:pt x="1277" y="1568"/>
                        <a:pt x="1195" y="1511"/>
                        <a:pt x="1117" y="1511"/>
                      </a:cubicBezTo>
                      <a:cubicBezTo>
                        <a:pt x="1110" y="1511"/>
                        <a:pt x="1103" y="1511"/>
                        <a:pt x="1096" y="1512"/>
                      </a:cubicBezTo>
                      <a:cubicBezTo>
                        <a:pt x="1001" y="1548"/>
                        <a:pt x="941" y="1631"/>
                        <a:pt x="965" y="1726"/>
                      </a:cubicBezTo>
                      <a:lnTo>
                        <a:pt x="1275" y="2929"/>
                      </a:lnTo>
                      <a:cubicBezTo>
                        <a:pt x="751" y="2750"/>
                        <a:pt x="370" y="2262"/>
                        <a:pt x="370" y="1679"/>
                      </a:cubicBezTo>
                      <a:cubicBezTo>
                        <a:pt x="370" y="953"/>
                        <a:pt x="965" y="357"/>
                        <a:pt x="1691" y="357"/>
                      </a:cubicBezTo>
                      <a:close/>
                      <a:moveTo>
                        <a:pt x="1989" y="2036"/>
                      </a:moveTo>
                      <a:lnTo>
                        <a:pt x="1751" y="3012"/>
                      </a:lnTo>
                      <a:lnTo>
                        <a:pt x="1656" y="3012"/>
                      </a:lnTo>
                      <a:lnTo>
                        <a:pt x="1406" y="2036"/>
                      </a:lnTo>
                      <a:close/>
                      <a:moveTo>
                        <a:pt x="2072" y="3310"/>
                      </a:moveTo>
                      <a:lnTo>
                        <a:pt x="2072" y="3739"/>
                      </a:lnTo>
                      <a:lnTo>
                        <a:pt x="1322" y="3751"/>
                      </a:lnTo>
                      <a:cubicBezTo>
                        <a:pt x="1322" y="3751"/>
                        <a:pt x="1298" y="3751"/>
                        <a:pt x="1298" y="3739"/>
                      </a:cubicBezTo>
                      <a:lnTo>
                        <a:pt x="1298" y="3310"/>
                      </a:lnTo>
                      <a:cubicBezTo>
                        <a:pt x="1417" y="3334"/>
                        <a:pt x="1560" y="3346"/>
                        <a:pt x="1691" y="3346"/>
                      </a:cubicBezTo>
                      <a:cubicBezTo>
                        <a:pt x="1822" y="3346"/>
                        <a:pt x="1953" y="3334"/>
                        <a:pt x="2072" y="3310"/>
                      </a:cubicBezTo>
                      <a:close/>
                      <a:moveTo>
                        <a:pt x="1691" y="0"/>
                      </a:moveTo>
                      <a:cubicBezTo>
                        <a:pt x="763" y="0"/>
                        <a:pt x="1" y="750"/>
                        <a:pt x="1" y="1679"/>
                      </a:cubicBezTo>
                      <a:cubicBezTo>
                        <a:pt x="1" y="2334"/>
                        <a:pt x="394" y="2917"/>
                        <a:pt x="941" y="3191"/>
                      </a:cubicBezTo>
                      <a:lnTo>
                        <a:pt x="941" y="3751"/>
                      </a:lnTo>
                      <a:cubicBezTo>
                        <a:pt x="941" y="3941"/>
                        <a:pt x="1108" y="4108"/>
                        <a:pt x="1298" y="4108"/>
                      </a:cubicBezTo>
                      <a:lnTo>
                        <a:pt x="1501" y="4108"/>
                      </a:lnTo>
                      <a:lnTo>
                        <a:pt x="1501" y="4120"/>
                      </a:lnTo>
                      <a:cubicBezTo>
                        <a:pt x="1501" y="4227"/>
                        <a:pt x="1572" y="4298"/>
                        <a:pt x="1679" y="4298"/>
                      </a:cubicBezTo>
                      <a:cubicBezTo>
                        <a:pt x="1775" y="4298"/>
                        <a:pt x="1858" y="4227"/>
                        <a:pt x="1858" y="4120"/>
                      </a:cubicBezTo>
                      <a:lnTo>
                        <a:pt x="1858" y="4108"/>
                      </a:lnTo>
                      <a:lnTo>
                        <a:pt x="2048" y="4108"/>
                      </a:lnTo>
                      <a:cubicBezTo>
                        <a:pt x="2239" y="4108"/>
                        <a:pt x="2406" y="3941"/>
                        <a:pt x="2406" y="3751"/>
                      </a:cubicBezTo>
                      <a:lnTo>
                        <a:pt x="2406" y="3191"/>
                      </a:lnTo>
                      <a:cubicBezTo>
                        <a:pt x="2953" y="2917"/>
                        <a:pt x="3346" y="2334"/>
                        <a:pt x="3346" y="1679"/>
                      </a:cubicBezTo>
                      <a:cubicBezTo>
                        <a:pt x="3370" y="750"/>
                        <a:pt x="2608" y="0"/>
                        <a:pt x="16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31" name="Google Shape;21741;p82">
                  <a:extLst>
                    <a:ext uri="{FF2B5EF4-FFF2-40B4-BE49-F238E27FC236}">
                      <a16:creationId xmlns:a16="http://schemas.microsoft.com/office/drawing/2014/main" xmlns="" id="{2F3BDC6A-85B6-BEB7-D5E9-296234A57E06}"/>
                    </a:ext>
                  </a:extLst>
                </p:cNvPr>
                <p:cNvSpPr/>
                <p:nvPr/>
              </p:nvSpPr>
              <p:spPr>
                <a:xfrm>
                  <a:off x="855096" y="1521896"/>
                  <a:ext cx="214152" cy="32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8" h="10122" extrusionOk="0">
                      <a:moveTo>
                        <a:pt x="3346" y="358"/>
                      </a:moveTo>
                      <a:cubicBezTo>
                        <a:pt x="3870" y="358"/>
                        <a:pt x="4299" y="703"/>
                        <a:pt x="4299" y="1120"/>
                      </a:cubicBezTo>
                      <a:cubicBezTo>
                        <a:pt x="4001" y="1001"/>
                        <a:pt x="3691" y="941"/>
                        <a:pt x="3346" y="941"/>
                      </a:cubicBezTo>
                      <a:cubicBezTo>
                        <a:pt x="3001" y="941"/>
                        <a:pt x="2691" y="1001"/>
                        <a:pt x="2394" y="1120"/>
                      </a:cubicBezTo>
                      <a:cubicBezTo>
                        <a:pt x="2394" y="703"/>
                        <a:pt x="2810" y="358"/>
                        <a:pt x="3346" y="358"/>
                      </a:cubicBezTo>
                      <a:close/>
                      <a:moveTo>
                        <a:pt x="3370" y="1299"/>
                      </a:moveTo>
                      <a:cubicBezTo>
                        <a:pt x="4620" y="1299"/>
                        <a:pt x="5620" y="2311"/>
                        <a:pt x="5620" y="3561"/>
                      </a:cubicBezTo>
                      <a:cubicBezTo>
                        <a:pt x="5620" y="3882"/>
                        <a:pt x="5549" y="4216"/>
                        <a:pt x="5418" y="4513"/>
                      </a:cubicBezTo>
                      <a:lnTo>
                        <a:pt x="5418" y="4347"/>
                      </a:lnTo>
                      <a:cubicBezTo>
                        <a:pt x="5418" y="4144"/>
                        <a:pt x="5322" y="3930"/>
                        <a:pt x="5168" y="3799"/>
                      </a:cubicBezTo>
                      <a:cubicBezTo>
                        <a:pt x="4811" y="3489"/>
                        <a:pt x="4025" y="2953"/>
                        <a:pt x="2632" y="2811"/>
                      </a:cubicBezTo>
                      <a:cubicBezTo>
                        <a:pt x="2626" y="2810"/>
                        <a:pt x="2619" y="2809"/>
                        <a:pt x="2613" y="2809"/>
                      </a:cubicBezTo>
                      <a:cubicBezTo>
                        <a:pt x="2535" y="2809"/>
                        <a:pt x="2452" y="2878"/>
                        <a:pt x="2441" y="2977"/>
                      </a:cubicBezTo>
                      <a:cubicBezTo>
                        <a:pt x="2429" y="3073"/>
                        <a:pt x="2501" y="3156"/>
                        <a:pt x="2608" y="3168"/>
                      </a:cubicBezTo>
                      <a:cubicBezTo>
                        <a:pt x="3882" y="3311"/>
                        <a:pt x="4632" y="3787"/>
                        <a:pt x="4941" y="4061"/>
                      </a:cubicBezTo>
                      <a:cubicBezTo>
                        <a:pt x="5013" y="4144"/>
                        <a:pt x="5072" y="4239"/>
                        <a:pt x="5072" y="4347"/>
                      </a:cubicBezTo>
                      <a:lnTo>
                        <a:pt x="5072" y="4680"/>
                      </a:lnTo>
                      <a:cubicBezTo>
                        <a:pt x="5072" y="5609"/>
                        <a:pt x="4310" y="6371"/>
                        <a:pt x="3382" y="6371"/>
                      </a:cubicBezTo>
                      <a:cubicBezTo>
                        <a:pt x="3374" y="6371"/>
                        <a:pt x="3367" y="6371"/>
                        <a:pt x="3359" y="6371"/>
                      </a:cubicBezTo>
                      <a:cubicBezTo>
                        <a:pt x="2405" y="6371"/>
                        <a:pt x="1643" y="5625"/>
                        <a:pt x="1643" y="4692"/>
                      </a:cubicBezTo>
                      <a:lnTo>
                        <a:pt x="1643" y="4549"/>
                      </a:lnTo>
                      <a:cubicBezTo>
                        <a:pt x="1643" y="4466"/>
                        <a:pt x="1679" y="4406"/>
                        <a:pt x="1739" y="4382"/>
                      </a:cubicBezTo>
                      <a:cubicBezTo>
                        <a:pt x="1965" y="4263"/>
                        <a:pt x="2251" y="4025"/>
                        <a:pt x="2382" y="3620"/>
                      </a:cubicBezTo>
                      <a:cubicBezTo>
                        <a:pt x="2405" y="3525"/>
                        <a:pt x="2370" y="3430"/>
                        <a:pt x="2274" y="3394"/>
                      </a:cubicBezTo>
                      <a:cubicBezTo>
                        <a:pt x="2258" y="3389"/>
                        <a:pt x="2240" y="3387"/>
                        <a:pt x="2222" y="3387"/>
                      </a:cubicBezTo>
                      <a:cubicBezTo>
                        <a:pt x="2152" y="3387"/>
                        <a:pt x="2079" y="3425"/>
                        <a:pt x="2060" y="3501"/>
                      </a:cubicBezTo>
                      <a:cubicBezTo>
                        <a:pt x="1953" y="3799"/>
                        <a:pt x="1739" y="3966"/>
                        <a:pt x="1584" y="4061"/>
                      </a:cubicBezTo>
                      <a:cubicBezTo>
                        <a:pt x="1417" y="4156"/>
                        <a:pt x="1310" y="4335"/>
                        <a:pt x="1310" y="4513"/>
                      </a:cubicBezTo>
                      <a:cubicBezTo>
                        <a:pt x="1179" y="4216"/>
                        <a:pt x="1108" y="3882"/>
                        <a:pt x="1108" y="3561"/>
                      </a:cubicBezTo>
                      <a:cubicBezTo>
                        <a:pt x="1108" y="2311"/>
                        <a:pt x="2120" y="1299"/>
                        <a:pt x="3370" y="1299"/>
                      </a:cubicBezTo>
                      <a:close/>
                      <a:moveTo>
                        <a:pt x="4108" y="6585"/>
                      </a:moveTo>
                      <a:lnTo>
                        <a:pt x="4108" y="7002"/>
                      </a:lnTo>
                      <a:cubicBezTo>
                        <a:pt x="4108" y="7228"/>
                        <a:pt x="4239" y="7418"/>
                        <a:pt x="4430" y="7502"/>
                      </a:cubicBezTo>
                      <a:lnTo>
                        <a:pt x="4691" y="7621"/>
                      </a:lnTo>
                      <a:cubicBezTo>
                        <a:pt x="4441" y="8133"/>
                        <a:pt x="3918" y="8442"/>
                        <a:pt x="3346" y="8442"/>
                      </a:cubicBezTo>
                      <a:cubicBezTo>
                        <a:pt x="2786" y="8442"/>
                        <a:pt x="2263" y="8133"/>
                        <a:pt x="2013" y="7621"/>
                      </a:cubicBezTo>
                      <a:lnTo>
                        <a:pt x="2263" y="7502"/>
                      </a:lnTo>
                      <a:cubicBezTo>
                        <a:pt x="2453" y="7418"/>
                        <a:pt x="2584" y="7228"/>
                        <a:pt x="2584" y="7002"/>
                      </a:cubicBezTo>
                      <a:lnTo>
                        <a:pt x="2584" y="6585"/>
                      </a:lnTo>
                      <a:cubicBezTo>
                        <a:pt x="2822" y="6668"/>
                        <a:pt x="3084" y="6728"/>
                        <a:pt x="3346" y="6728"/>
                      </a:cubicBezTo>
                      <a:cubicBezTo>
                        <a:pt x="3620" y="6728"/>
                        <a:pt x="3870" y="6668"/>
                        <a:pt x="4108" y="6585"/>
                      </a:cubicBezTo>
                      <a:close/>
                      <a:moveTo>
                        <a:pt x="3346" y="1"/>
                      </a:moveTo>
                      <a:cubicBezTo>
                        <a:pt x="2632" y="1"/>
                        <a:pt x="2060" y="513"/>
                        <a:pt x="2060" y="1120"/>
                      </a:cubicBezTo>
                      <a:cubicBezTo>
                        <a:pt x="2060" y="1179"/>
                        <a:pt x="2060" y="1227"/>
                        <a:pt x="2072" y="1287"/>
                      </a:cubicBezTo>
                      <a:cubicBezTo>
                        <a:pt x="1286" y="1727"/>
                        <a:pt x="750" y="2572"/>
                        <a:pt x="750" y="3561"/>
                      </a:cubicBezTo>
                      <a:cubicBezTo>
                        <a:pt x="750" y="4204"/>
                        <a:pt x="989" y="4811"/>
                        <a:pt x="1405" y="5287"/>
                      </a:cubicBezTo>
                      <a:cubicBezTo>
                        <a:pt x="1548" y="5751"/>
                        <a:pt x="1846" y="6156"/>
                        <a:pt x="2251" y="6406"/>
                      </a:cubicBezTo>
                      <a:lnTo>
                        <a:pt x="2251" y="7014"/>
                      </a:lnTo>
                      <a:cubicBezTo>
                        <a:pt x="2251" y="7085"/>
                        <a:pt x="2203" y="7168"/>
                        <a:pt x="2132" y="7192"/>
                      </a:cubicBezTo>
                      <a:lnTo>
                        <a:pt x="548" y="7895"/>
                      </a:lnTo>
                      <a:cubicBezTo>
                        <a:pt x="203" y="8037"/>
                        <a:pt x="0" y="8371"/>
                        <a:pt x="0" y="8740"/>
                      </a:cubicBezTo>
                      <a:lnTo>
                        <a:pt x="0" y="9942"/>
                      </a:lnTo>
                      <a:cubicBezTo>
                        <a:pt x="0" y="10050"/>
                        <a:pt x="72" y="10121"/>
                        <a:pt x="179" y="10121"/>
                      </a:cubicBezTo>
                      <a:cubicBezTo>
                        <a:pt x="286" y="10121"/>
                        <a:pt x="358" y="10050"/>
                        <a:pt x="358" y="9942"/>
                      </a:cubicBezTo>
                      <a:lnTo>
                        <a:pt x="358" y="8740"/>
                      </a:lnTo>
                      <a:cubicBezTo>
                        <a:pt x="358" y="8514"/>
                        <a:pt x="489" y="8311"/>
                        <a:pt x="703" y="8216"/>
                      </a:cubicBezTo>
                      <a:lnTo>
                        <a:pt x="1691" y="7776"/>
                      </a:lnTo>
                      <a:cubicBezTo>
                        <a:pt x="2013" y="8395"/>
                        <a:pt x="2644" y="8799"/>
                        <a:pt x="3358" y="8799"/>
                      </a:cubicBezTo>
                      <a:cubicBezTo>
                        <a:pt x="4072" y="8799"/>
                        <a:pt x="4715" y="8395"/>
                        <a:pt x="5025" y="7776"/>
                      </a:cubicBezTo>
                      <a:lnTo>
                        <a:pt x="6025" y="8216"/>
                      </a:lnTo>
                      <a:cubicBezTo>
                        <a:pt x="6239" y="8311"/>
                        <a:pt x="6370" y="8514"/>
                        <a:pt x="6370" y="8740"/>
                      </a:cubicBezTo>
                      <a:lnTo>
                        <a:pt x="6370" y="9942"/>
                      </a:lnTo>
                      <a:cubicBezTo>
                        <a:pt x="6370" y="10050"/>
                        <a:pt x="6442" y="10121"/>
                        <a:pt x="6549" y="10121"/>
                      </a:cubicBezTo>
                      <a:cubicBezTo>
                        <a:pt x="6656" y="10121"/>
                        <a:pt x="6727" y="10050"/>
                        <a:pt x="6727" y="9942"/>
                      </a:cubicBezTo>
                      <a:lnTo>
                        <a:pt x="6727" y="8740"/>
                      </a:lnTo>
                      <a:cubicBezTo>
                        <a:pt x="6704" y="8371"/>
                        <a:pt x="6489" y="8037"/>
                        <a:pt x="6144" y="7895"/>
                      </a:cubicBezTo>
                      <a:lnTo>
                        <a:pt x="4572" y="7192"/>
                      </a:lnTo>
                      <a:cubicBezTo>
                        <a:pt x="4501" y="7168"/>
                        <a:pt x="4453" y="7085"/>
                        <a:pt x="4453" y="7014"/>
                      </a:cubicBezTo>
                      <a:lnTo>
                        <a:pt x="4453" y="6406"/>
                      </a:lnTo>
                      <a:cubicBezTo>
                        <a:pt x="4858" y="6156"/>
                        <a:pt x="5156" y="5751"/>
                        <a:pt x="5299" y="5287"/>
                      </a:cubicBezTo>
                      <a:cubicBezTo>
                        <a:pt x="5715" y="4811"/>
                        <a:pt x="5954" y="4204"/>
                        <a:pt x="5954" y="3561"/>
                      </a:cubicBezTo>
                      <a:cubicBezTo>
                        <a:pt x="5954" y="2596"/>
                        <a:pt x="5418" y="1727"/>
                        <a:pt x="4632" y="1287"/>
                      </a:cubicBezTo>
                      <a:cubicBezTo>
                        <a:pt x="4644" y="1227"/>
                        <a:pt x="4644" y="1179"/>
                        <a:pt x="4644" y="1120"/>
                      </a:cubicBezTo>
                      <a:cubicBezTo>
                        <a:pt x="4644" y="513"/>
                        <a:pt x="4060" y="1"/>
                        <a:pt x="33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504" name="Google Shape;21742;p82">
                  <a:extLst>
                    <a:ext uri="{FF2B5EF4-FFF2-40B4-BE49-F238E27FC236}">
                      <a16:creationId xmlns:a16="http://schemas.microsoft.com/office/drawing/2014/main" xmlns="" id="{3389F859-5B37-6DBF-4563-FC529026029F}"/>
                    </a:ext>
                  </a:extLst>
                </p:cNvPr>
                <p:cNvSpPr/>
                <p:nvPr/>
              </p:nvSpPr>
              <p:spPr>
                <a:xfrm>
                  <a:off x="896411" y="1808780"/>
                  <a:ext cx="11395" cy="34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1097" extrusionOk="0">
                      <a:moveTo>
                        <a:pt x="179" y="1"/>
                      </a:moveTo>
                      <a:cubicBezTo>
                        <a:pt x="72" y="1"/>
                        <a:pt x="0" y="72"/>
                        <a:pt x="0" y="179"/>
                      </a:cubicBezTo>
                      <a:lnTo>
                        <a:pt x="0" y="918"/>
                      </a:lnTo>
                      <a:cubicBezTo>
                        <a:pt x="0" y="1025"/>
                        <a:pt x="72" y="1096"/>
                        <a:pt x="179" y="1096"/>
                      </a:cubicBezTo>
                      <a:cubicBezTo>
                        <a:pt x="286" y="1096"/>
                        <a:pt x="357" y="1025"/>
                        <a:pt x="357" y="918"/>
                      </a:cubicBezTo>
                      <a:lnTo>
                        <a:pt x="357" y="179"/>
                      </a:lnTo>
                      <a:cubicBezTo>
                        <a:pt x="345" y="84"/>
                        <a:pt x="262" y="1"/>
                        <a:pt x="1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505" name="Google Shape;21743;p82">
                  <a:extLst>
                    <a:ext uri="{FF2B5EF4-FFF2-40B4-BE49-F238E27FC236}">
                      <a16:creationId xmlns:a16="http://schemas.microsoft.com/office/drawing/2014/main" xmlns="" id="{91D872DA-6E38-6A1C-FE5D-80B538A6DE76}"/>
                    </a:ext>
                  </a:extLst>
                </p:cNvPr>
                <p:cNvSpPr/>
                <p:nvPr/>
              </p:nvSpPr>
              <p:spPr>
                <a:xfrm>
                  <a:off x="1015391" y="1808780"/>
                  <a:ext cx="11395" cy="34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1097" extrusionOk="0">
                      <a:moveTo>
                        <a:pt x="179" y="1"/>
                      </a:moveTo>
                      <a:cubicBezTo>
                        <a:pt x="72" y="1"/>
                        <a:pt x="1" y="72"/>
                        <a:pt x="1" y="179"/>
                      </a:cubicBezTo>
                      <a:lnTo>
                        <a:pt x="1" y="918"/>
                      </a:lnTo>
                      <a:cubicBezTo>
                        <a:pt x="1" y="1025"/>
                        <a:pt x="72" y="1096"/>
                        <a:pt x="179" y="1096"/>
                      </a:cubicBezTo>
                      <a:cubicBezTo>
                        <a:pt x="275" y="1096"/>
                        <a:pt x="346" y="1025"/>
                        <a:pt x="346" y="918"/>
                      </a:cubicBezTo>
                      <a:lnTo>
                        <a:pt x="346" y="179"/>
                      </a:lnTo>
                      <a:cubicBezTo>
                        <a:pt x="358" y="84"/>
                        <a:pt x="275" y="1"/>
                        <a:pt x="1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506" name="Google Shape;21744;p82">
                  <a:extLst>
                    <a:ext uri="{FF2B5EF4-FFF2-40B4-BE49-F238E27FC236}">
                      <a16:creationId xmlns:a16="http://schemas.microsoft.com/office/drawing/2014/main" xmlns="" id="{40D011C2-7EE4-50C5-1198-A8AB576BB048}"/>
                    </a:ext>
                  </a:extLst>
                </p:cNvPr>
                <p:cNvSpPr/>
                <p:nvPr/>
              </p:nvSpPr>
              <p:spPr>
                <a:xfrm>
                  <a:off x="1057471" y="1522660"/>
                  <a:ext cx="178534" cy="18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5847" extrusionOk="0">
                      <a:moveTo>
                        <a:pt x="739" y="1"/>
                      </a:moveTo>
                      <a:cubicBezTo>
                        <a:pt x="346" y="1"/>
                        <a:pt x="0" y="322"/>
                        <a:pt x="0" y="739"/>
                      </a:cubicBezTo>
                      <a:lnTo>
                        <a:pt x="0" y="3751"/>
                      </a:lnTo>
                      <a:cubicBezTo>
                        <a:pt x="0" y="4144"/>
                        <a:pt x="322" y="4489"/>
                        <a:pt x="739" y="4489"/>
                      </a:cubicBezTo>
                      <a:lnTo>
                        <a:pt x="1084" y="4489"/>
                      </a:lnTo>
                      <a:lnTo>
                        <a:pt x="834" y="5513"/>
                      </a:lnTo>
                      <a:cubicBezTo>
                        <a:pt x="798" y="5620"/>
                        <a:pt x="846" y="5739"/>
                        <a:pt x="941" y="5799"/>
                      </a:cubicBezTo>
                      <a:cubicBezTo>
                        <a:pt x="977" y="5823"/>
                        <a:pt x="1036" y="5847"/>
                        <a:pt x="1084" y="5847"/>
                      </a:cubicBezTo>
                      <a:cubicBezTo>
                        <a:pt x="1143" y="5847"/>
                        <a:pt x="1191" y="5823"/>
                        <a:pt x="1250" y="5799"/>
                      </a:cubicBezTo>
                      <a:lnTo>
                        <a:pt x="3048" y="4489"/>
                      </a:lnTo>
                      <a:lnTo>
                        <a:pt x="4870" y="4489"/>
                      </a:lnTo>
                      <a:cubicBezTo>
                        <a:pt x="5263" y="4489"/>
                        <a:pt x="5608" y="4156"/>
                        <a:pt x="5608" y="3739"/>
                      </a:cubicBezTo>
                      <a:lnTo>
                        <a:pt x="5608" y="739"/>
                      </a:lnTo>
                      <a:cubicBezTo>
                        <a:pt x="5596" y="322"/>
                        <a:pt x="5263" y="1"/>
                        <a:pt x="4870" y="1"/>
                      </a:cubicBezTo>
                      <a:cubicBezTo>
                        <a:pt x="4763" y="1"/>
                        <a:pt x="4691" y="72"/>
                        <a:pt x="4691" y="179"/>
                      </a:cubicBezTo>
                      <a:cubicBezTo>
                        <a:pt x="4691" y="274"/>
                        <a:pt x="4763" y="346"/>
                        <a:pt x="4870" y="346"/>
                      </a:cubicBezTo>
                      <a:cubicBezTo>
                        <a:pt x="5072" y="346"/>
                        <a:pt x="5251" y="524"/>
                        <a:pt x="5251" y="739"/>
                      </a:cubicBezTo>
                      <a:lnTo>
                        <a:pt x="5251" y="3739"/>
                      </a:lnTo>
                      <a:cubicBezTo>
                        <a:pt x="5251" y="3953"/>
                        <a:pt x="5072" y="4132"/>
                        <a:pt x="4870" y="4132"/>
                      </a:cubicBezTo>
                      <a:lnTo>
                        <a:pt x="2989" y="4132"/>
                      </a:lnTo>
                      <a:cubicBezTo>
                        <a:pt x="2965" y="4132"/>
                        <a:pt x="2917" y="4144"/>
                        <a:pt x="2882" y="4156"/>
                      </a:cubicBezTo>
                      <a:lnTo>
                        <a:pt x="1215" y="5382"/>
                      </a:lnTo>
                      <a:lnTo>
                        <a:pt x="1477" y="4358"/>
                      </a:lnTo>
                      <a:cubicBezTo>
                        <a:pt x="1489" y="4299"/>
                        <a:pt x="1477" y="4251"/>
                        <a:pt x="1441" y="4203"/>
                      </a:cubicBezTo>
                      <a:cubicBezTo>
                        <a:pt x="1417" y="4156"/>
                        <a:pt x="1358" y="4132"/>
                        <a:pt x="1310" y="4132"/>
                      </a:cubicBezTo>
                      <a:lnTo>
                        <a:pt x="739" y="4132"/>
                      </a:lnTo>
                      <a:cubicBezTo>
                        <a:pt x="536" y="4132"/>
                        <a:pt x="358" y="3953"/>
                        <a:pt x="358" y="3739"/>
                      </a:cubicBezTo>
                      <a:lnTo>
                        <a:pt x="358" y="739"/>
                      </a:lnTo>
                      <a:cubicBezTo>
                        <a:pt x="358" y="524"/>
                        <a:pt x="536" y="346"/>
                        <a:pt x="739" y="346"/>
                      </a:cubicBezTo>
                      <a:cubicBezTo>
                        <a:pt x="846" y="346"/>
                        <a:pt x="917" y="274"/>
                        <a:pt x="917" y="179"/>
                      </a:cubicBezTo>
                      <a:cubicBezTo>
                        <a:pt x="917" y="72"/>
                        <a:pt x="846" y="1"/>
                        <a:pt x="73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9536" name="Grupa 9535">
              <a:extLst>
                <a:ext uri="{FF2B5EF4-FFF2-40B4-BE49-F238E27FC236}">
                  <a16:creationId xmlns:a16="http://schemas.microsoft.com/office/drawing/2014/main" xmlns="" id="{C6CEFE7F-BC24-786A-76AB-CAAE9EE96B17}"/>
                </a:ext>
              </a:extLst>
            </p:cNvPr>
            <p:cNvGrpSpPr/>
            <p:nvPr/>
          </p:nvGrpSpPr>
          <p:grpSpPr>
            <a:xfrm>
              <a:off x="1039735" y="2062104"/>
              <a:ext cx="1671637" cy="3737796"/>
              <a:chOff x="1039735" y="2062104"/>
              <a:chExt cx="1671637" cy="3737796"/>
            </a:xfrm>
          </p:grpSpPr>
          <p:sp>
            <p:nvSpPr>
              <p:cNvPr id="9525" name="TekstniOkvir 9524">
                <a:extLst>
                  <a:ext uri="{FF2B5EF4-FFF2-40B4-BE49-F238E27FC236}">
                    <a16:creationId xmlns:a16="http://schemas.microsoft.com/office/drawing/2014/main" xmlns="" id="{71A38BC8-3226-373A-C6CA-E9D2B53AB485}"/>
                  </a:ext>
                </a:extLst>
              </p:cNvPr>
              <p:cNvSpPr txBox="1"/>
              <p:nvPr/>
            </p:nvSpPr>
            <p:spPr>
              <a:xfrm>
                <a:off x="1039735" y="2062104"/>
                <a:ext cx="1080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About</a:t>
                </a:r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</a:t>
                </a:r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:</a:t>
                </a:r>
              </a:p>
            </p:txBody>
          </p:sp>
          <p:sp>
            <p:nvSpPr>
              <p:cNvPr id="9531" name="TekstniOkvir 9530">
                <a:extLst>
                  <a:ext uri="{FF2B5EF4-FFF2-40B4-BE49-F238E27FC236}">
                    <a16:creationId xmlns:a16="http://schemas.microsoft.com/office/drawing/2014/main" xmlns="" id="{FCAFBEBF-D2DF-F57E-3EC2-0D838FE74AA0}"/>
                  </a:ext>
                </a:extLst>
              </p:cNvPr>
              <p:cNvSpPr txBox="1"/>
              <p:nvPr/>
            </p:nvSpPr>
            <p:spPr>
              <a:xfrm>
                <a:off x="1039735" y="2306636"/>
                <a:ext cx="1671637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Laura Boras, Marta Katić, Sunčica Prgomet, Gabriela Zdilar</a:t>
                </a: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Students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of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master‘s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degree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Mathematics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Desired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knowledge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and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hr-HR" sz="1300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challenges</a:t>
                </a: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tx1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541" name="Grupa 9540">
            <a:extLst>
              <a:ext uri="{FF2B5EF4-FFF2-40B4-BE49-F238E27FC236}">
                <a16:creationId xmlns:a16="http://schemas.microsoft.com/office/drawing/2014/main" xmlns="" id="{1A5AA48D-0C43-90EA-5770-7B015B336331}"/>
              </a:ext>
            </a:extLst>
          </p:cNvPr>
          <p:cNvGrpSpPr/>
          <p:nvPr/>
        </p:nvGrpSpPr>
        <p:grpSpPr>
          <a:xfrm>
            <a:off x="1950445" y="1090232"/>
            <a:ext cx="3590681" cy="2194183"/>
            <a:chOff x="2652956" y="3604078"/>
            <a:chExt cx="3590681" cy="2194183"/>
          </a:xfrm>
        </p:grpSpPr>
        <p:cxnSp>
          <p:nvCxnSpPr>
            <p:cNvPr id="9524" name="Ravni poveznik 9523">
              <a:extLst>
                <a:ext uri="{FF2B5EF4-FFF2-40B4-BE49-F238E27FC236}">
                  <a16:creationId xmlns:a16="http://schemas.microsoft.com/office/drawing/2014/main" xmlns="" id="{DC305737-A06A-0877-47F5-59FE18037049}"/>
                </a:ext>
              </a:extLst>
            </p:cNvPr>
            <p:cNvCxnSpPr/>
            <p:nvPr/>
          </p:nvCxnSpPr>
          <p:spPr>
            <a:xfrm>
              <a:off x="2652956" y="4036835"/>
              <a:ext cx="19628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38" name="Grupa 9537">
              <a:extLst>
                <a:ext uri="{FF2B5EF4-FFF2-40B4-BE49-F238E27FC236}">
                  <a16:creationId xmlns:a16="http://schemas.microsoft.com/office/drawing/2014/main" xmlns="" id="{C66C0A74-F518-4727-C4DC-A4AFD42F1D04}"/>
                </a:ext>
              </a:extLst>
            </p:cNvPr>
            <p:cNvGrpSpPr/>
            <p:nvPr/>
          </p:nvGrpSpPr>
          <p:grpSpPr>
            <a:xfrm>
              <a:off x="4572000" y="3604078"/>
              <a:ext cx="1671637" cy="2194183"/>
              <a:chOff x="3866591" y="1090232"/>
              <a:chExt cx="1671637" cy="2194183"/>
            </a:xfrm>
          </p:grpSpPr>
          <p:grpSp>
            <p:nvGrpSpPr>
              <p:cNvPr id="9519" name="Grupa 9518">
                <a:extLst>
                  <a:ext uri="{FF2B5EF4-FFF2-40B4-BE49-F238E27FC236}">
                    <a16:creationId xmlns:a16="http://schemas.microsoft.com/office/drawing/2014/main" xmlns="" id="{0A5159FA-6A85-60EC-98EA-71920F77B463}"/>
                  </a:ext>
                </a:extLst>
              </p:cNvPr>
              <p:cNvGrpSpPr/>
              <p:nvPr/>
            </p:nvGrpSpPr>
            <p:grpSpPr>
              <a:xfrm>
                <a:off x="3910370" y="1090232"/>
                <a:ext cx="866931" cy="864899"/>
                <a:chOff x="2344263" y="1304879"/>
                <a:chExt cx="866931" cy="864899"/>
              </a:xfrm>
            </p:grpSpPr>
            <p:grpSp>
              <p:nvGrpSpPr>
                <p:cNvPr id="9507" name="Google Shape;21753;p82">
                  <a:extLst>
                    <a:ext uri="{FF2B5EF4-FFF2-40B4-BE49-F238E27FC236}">
                      <a16:creationId xmlns:a16="http://schemas.microsoft.com/office/drawing/2014/main" xmlns="" id="{6D0C686A-8958-FA3D-0969-E762295C8664}"/>
                    </a:ext>
                  </a:extLst>
                </p:cNvPr>
                <p:cNvGrpSpPr/>
                <p:nvPr/>
              </p:nvGrpSpPr>
              <p:grpSpPr>
                <a:xfrm>
                  <a:off x="2527696" y="1485900"/>
                  <a:ext cx="500064" cy="506495"/>
                  <a:chOff x="4670239" y="1541599"/>
                  <a:chExt cx="359679" cy="321833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9508" name="Google Shape;21754;p82">
                    <a:extLst>
                      <a:ext uri="{FF2B5EF4-FFF2-40B4-BE49-F238E27FC236}">
                        <a16:creationId xmlns:a16="http://schemas.microsoft.com/office/drawing/2014/main" xmlns="" id="{20C8A191-EB85-1CB9-59F7-5A8ADE3AEE69}"/>
                      </a:ext>
                    </a:extLst>
                  </p:cNvPr>
                  <p:cNvSpPr/>
                  <p:nvPr/>
                </p:nvSpPr>
                <p:spPr>
                  <a:xfrm>
                    <a:off x="4818790" y="1606787"/>
                    <a:ext cx="28838" cy="4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6" h="1561" extrusionOk="0">
                        <a:moveTo>
                          <a:pt x="429" y="298"/>
                        </a:moveTo>
                        <a:lnTo>
                          <a:pt x="429" y="584"/>
                        </a:lnTo>
                        <a:cubicBezTo>
                          <a:pt x="310" y="537"/>
                          <a:pt x="287" y="489"/>
                          <a:pt x="287" y="429"/>
                        </a:cubicBezTo>
                        <a:cubicBezTo>
                          <a:pt x="287" y="346"/>
                          <a:pt x="358" y="310"/>
                          <a:pt x="429" y="298"/>
                        </a:cubicBezTo>
                        <a:close/>
                        <a:moveTo>
                          <a:pt x="537" y="882"/>
                        </a:moveTo>
                        <a:cubicBezTo>
                          <a:pt x="656" y="929"/>
                          <a:pt x="680" y="989"/>
                          <a:pt x="680" y="1060"/>
                        </a:cubicBezTo>
                        <a:cubicBezTo>
                          <a:pt x="680" y="1132"/>
                          <a:pt x="620" y="1191"/>
                          <a:pt x="537" y="1203"/>
                        </a:cubicBezTo>
                        <a:lnTo>
                          <a:pt x="537" y="882"/>
                        </a:lnTo>
                        <a:close/>
                        <a:moveTo>
                          <a:pt x="477" y="1"/>
                        </a:moveTo>
                        <a:cubicBezTo>
                          <a:pt x="441" y="1"/>
                          <a:pt x="418" y="13"/>
                          <a:pt x="418" y="48"/>
                        </a:cubicBezTo>
                        <a:lnTo>
                          <a:pt x="418" y="108"/>
                        </a:lnTo>
                        <a:cubicBezTo>
                          <a:pt x="191" y="132"/>
                          <a:pt x="48" y="251"/>
                          <a:pt x="48" y="477"/>
                        </a:cubicBezTo>
                        <a:cubicBezTo>
                          <a:pt x="48" y="715"/>
                          <a:pt x="227" y="787"/>
                          <a:pt x="418" y="870"/>
                        </a:cubicBezTo>
                        <a:lnTo>
                          <a:pt x="418" y="1239"/>
                        </a:lnTo>
                        <a:cubicBezTo>
                          <a:pt x="310" y="1215"/>
                          <a:pt x="263" y="1191"/>
                          <a:pt x="179" y="1120"/>
                        </a:cubicBezTo>
                        <a:cubicBezTo>
                          <a:pt x="159" y="1104"/>
                          <a:pt x="138" y="1096"/>
                          <a:pt x="118" y="1096"/>
                        </a:cubicBezTo>
                        <a:cubicBezTo>
                          <a:pt x="93" y="1096"/>
                          <a:pt x="69" y="1110"/>
                          <a:pt x="48" y="1144"/>
                        </a:cubicBezTo>
                        <a:cubicBezTo>
                          <a:pt x="1" y="1203"/>
                          <a:pt x="1" y="1263"/>
                          <a:pt x="48" y="1310"/>
                        </a:cubicBezTo>
                        <a:cubicBezTo>
                          <a:pt x="120" y="1418"/>
                          <a:pt x="287" y="1465"/>
                          <a:pt x="418" y="1465"/>
                        </a:cubicBezTo>
                        <a:lnTo>
                          <a:pt x="418" y="1513"/>
                        </a:lnTo>
                        <a:cubicBezTo>
                          <a:pt x="418" y="1549"/>
                          <a:pt x="441" y="1560"/>
                          <a:pt x="477" y="1560"/>
                        </a:cubicBezTo>
                        <a:cubicBezTo>
                          <a:pt x="501" y="1560"/>
                          <a:pt x="537" y="1549"/>
                          <a:pt x="537" y="1513"/>
                        </a:cubicBezTo>
                        <a:lnTo>
                          <a:pt x="537" y="1429"/>
                        </a:lnTo>
                        <a:cubicBezTo>
                          <a:pt x="727" y="1406"/>
                          <a:pt x="894" y="1263"/>
                          <a:pt x="894" y="1025"/>
                        </a:cubicBezTo>
                        <a:cubicBezTo>
                          <a:pt x="906" y="787"/>
                          <a:pt x="763" y="703"/>
                          <a:pt x="549" y="632"/>
                        </a:cubicBezTo>
                        <a:lnTo>
                          <a:pt x="549" y="286"/>
                        </a:lnTo>
                        <a:cubicBezTo>
                          <a:pt x="596" y="286"/>
                          <a:pt x="644" y="298"/>
                          <a:pt x="680" y="334"/>
                        </a:cubicBezTo>
                        <a:cubicBezTo>
                          <a:pt x="707" y="341"/>
                          <a:pt x="738" y="363"/>
                          <a:pt x="771" y="363"/>
                        </a:cubicBezTo>
                        <a:cubicBezTo>
                          <a:pt x="795" y="363"/>
                          <a:pt x="821" y="351"/>
                          <a:pt x="846" y="310"/>
                        </a:cubicBezTo>
                        <a:cubicBezTo>
                          <a:pt x="882" y="275"/>
                          <a:pt x="894" y="215"/>
                          <a:pt x="834" y="167"/>
                        </a:cubicBezTo>
                        <a:cubicBezTo>
                          <a:pt x="763" y="108"/>
                          <a:pt x="644" y="96"/>
                          <a:pt x="537" y="96"/>
                        </a:cubicBezTo>
                        <a:lnTo>
                          <a:pt x="537" y="48"/>
                        </a:lnTo>
                        <a:cubicBezTo>
                          <a:pt x="537" y="13"/>
                          <a:pt x="501" y="1"/>
                          <a:pt x="47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09" name="Google Shape;21755;p82">
                    <a:extLst>
                      <a:ext uri="{FF2B5EF4-FFF2-40B4-BE49-F238E27FC236}">
                        <a16:creationId xmlns:a16="http://schemas.microsoft.com/office/drawing/2014/main" xmlns="" id="{CC6E0ECC-B24A-0A2F-09EC-7C7D001B6648}"/>
                      </a:ext>
                    </a:extLst>
                  </p:cNvPr>
                  <p:cNvSpPr/>
                  <p:nvPr/>
                </p:nvSpPr>
                <p:spPr>
                  <a:xfrm>
                    <a:off x="4875256" y="1557896"/>
                    <a:ext cx="82281" cy="82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5" h="2597" extrusionOk="0">
                        <a:moveTo>
                          <a:pt x="1287" y="310"/>
                        </a:moveTo>
                        <a:cubicBezTo>
                          <a:pt x="1823" y="310"/>
                          <a:pt x="2275" y="751"/>
                          <a:pt x="2275" y="1299"/>
                        </a:cubicBezTo>
                        <a:cubicBezTo>
                          <a:pt x="2263" y="1834"/>
                          <a:pt x="1823" y="2275"/>
                          <a:pt x="1287" y="2275"/>
                        </a:cubicBezTo>
                        <a:cubicBezTo>
                          <a:pt x="751" y="2275"/>
                          <a:pt x="310" y="1846"/>
                          <a:pt x="310" y="1299"/>
                        </a:cubicBezTo>
                        <a:cubicBezTo>
                          <a:pt x="310" y="763"/>
                          <a:pt x="739" y="310"/>
                          <a:pt x="1287" y="310"/>
                        </a:cubicBezTo>
                        <a:close/>
                        <a:moveTo>
                          <a:pt x="1287" y="1"/>
                        </a:moveTo>
                        <a:cubicBezTo>
                          <a:pt x="572" y="1"/>
                          <a:pt x="1" y="584"/>
                          <a:pt x="1" y="1299"/>
                        </a:cubicBezTo>
                        <a:cubicBezTo>
                          <a:pt x="1" y="2013"/>
                          <a:pt x="572" y="2596"/>
                          <a:pt x="1287" y="2596"/>
                        </a:cubicBezTo>
                        <a:cubicBezTo>
                          <a:pt x="2001" y="2596"/>
                          <a:pt x="2585" y="2013"/>
                          <a:pt x="2585" y="1299"/>
                        </a:cubicBezTo>
                        <a:cubicBezTo>
                          <a:pt x="2585" y="584"/>
                          <a:pt x="2001" y="1"/>
                          <a:pt x="128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0" name="Google Shape;21756;p82">
                    <a:extLst>
                      <a:ext uri="{FF2B5EF4-FFF2-40B4-BE49-F238E27FC236}">
                        <a16:creationId xmlns:a16="http://schemas.microsoft.com/office/drawing/2014/main" xmlns="" id="{9D5DBF43-EE88-8A56-BFAD-7C9974CC34A4}"/>
                      </a:ext>
                    </a:extLst>
                  </p:cNvPr>
                  <p:cNvSpPr/>
                  <p:nvPr/>
                </p:nvSpPr>
                <p:spPr>
                  <a:xfrm>
                    <a:off x="4775215" y="1541599"/>
                    <a:ext cx="199001" cy="14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2" h="4645" extrusionOk="0">
                        <a:moveTo>
                          <a:pt x="1834" y="1811"/>
                        </a:moveTo>
                        <a:cubicBezTo>
                          <a:pt x="2168" y="1811"/>
                          <a:pt x="2465" y="1989"/>
                          <a:pt x="2644" y="2239"/>
                        </a:cubicBezTo>
                        <a:cubicBezTo>
                          <a:pt x="2680" y="2394"/>
                          <a:pt x="2739" y="2525"/>
                          <a:pt x="2799" y="2656"/>
                        </a:cubicBezTo>
                        <a:cubicBezTo>
                          <a:pt x="2799" y="2704"/>
                          <a:pt x="2811" y="2751"/>
                          <a:pt x="2811" y="2787"/>
                        </a:cubicBezTo>
                        <a:cubicBezTo>
                          <a:pt x="2811" y="3335"/>
                          <a:pt x="2382" y="3775"/>
                          <a:pt x="1834" y="3775"/>
                        </a:cubicBezTo>
                        <a:cubicBezTo>
                          <a:pt x="1298" y="3775"/>
                          <a:pt x="846" y="3347"/>
                          <a:pt x="846" y="2787"/>
                        </a:cubicBezTo>
                        <a:cubicBezTo>
                          <a:pt x="846" y="2251"/>
                          <a:pt x="1275" y="1811"/>
                          <a:pt x="1834" y="1811"/>
                        </a:cubicBezTo>
                        <a:close/>
                        <a:moveTo>
                          <a:pt x="1834" y="1263"/>
                        </a:moveTo>
                        <a:cubicBezTo>
                          <a:pt x="2108" y="1263"/>
                          <a:pt x="2382" y="1334"/>
                          <a:pt x="2620" y="1489"/>
                        </a:cubicBezTo>
                        <a:cubicBezTo>
                          <a:pt x="2608" y="1561"/>
                          <a:pt x="2608" y="1644"/>
                          <a:pt x="2584" y="1727"/>
                        </a:cubicBezTo>
                        <a:cubicBezTo>
                          <a:pt x="2382" y="1572"/>
                          <a:pt x="2108" y="1465"/>
                          <a:pt x="1822" y="1465"/>
                        </a:cubicBezTo>
                        <a:cubicBezTo>
                          <a:pt x="1120" y="1465"/>
                          <a:pt x="536" y="2049"/>
                          <a:pt x="536" y="2763"/>
                        </a:cubicBezTo>
                        <a:cubicBezTo>
                          <a:pt x="536" y="3477"/>
                          <a:pt x="1108" y="4061"/>
                          <a:pt x="1822" y="4061"/>
                        </a:cubicBezTo>
                        <a:cubicBezTo>
                          <a:pt x="2453" y="4061"/>
                          <a:pt x="2953" y="3632"/>
                          <a:pt x="3096" y="3049"/>
                        </a:cubicBezTo>
                        <a:cubicBezTo>
                          <a:pt x="3156" y="3108"/>
                          <a:pt x="3215" y="3156"/>
                          <a:pt x="3275" y="3216"/>
                        </a:cubicBezTo>
                        <a:cubicBezTo>
                          <a:pt x="3084" y="3870"/>
                          <a:pt x="2501" y="4299"/>
                          <a:pt x="1834" y="4299"/>
                        </a:cubicBezTo>
                        <a:cubicBezTo>
                          <a:pt x="1001" y="4299"/>
                          <a:pt x="310" y="3608"/>
                          <a:pt x="310" y="2775"/>
                        </a:cubicBezTo>
                        <a:cubicBezTo>
                          <a:pt x="310" y="1942"/>
                          <a:pt x="1001" y="1263"/>
                          <a:pt x="1834" y="1263"/>
                        </a:cubicBezTo>
                        <a:close/>
                        <a:moveTo>
                          <a:pt x="4430" y="1"/>
                        </a:moveTo>
                        <a:cubicBezTo>
                          <a:pt x="3644" y="1"/>
                          <a:pt x="2977" y="501"/>
                          <a:pt x="2703" y="1203"/>
                        </a:cubicBezTo>
                        <a:cubicBezTo>
                          <a:pt x="2441" y="1049"/>
                          <a:pt x="2144" y="977"/>
                          <a:pt x="1834" y="977"/>
                        </a:cubicBezTo>
                        <a:cubicBezTo>
                          <a:pt x="822" y="977"/>
                          <a:pt x="1" y="1799"/>
                          <a:pt x="1" y="2811"/>
                        </a:cubicBezTo>
                        <a:cubicBezTo>
                          <a:pt x="1" y="3823"/>
                          <a:pt x="822" y="4644"/>
                          <a:pt x="1834" y="4644"/>
                        </a:cubicBezTo>
                        <a:cubicBezTo>
                          <a:pt x="2608" y="4644"/>
                          <a:pt x="3287" y="4168"/>
                          <a:pt x="3561" y="3430"/>
                        </a:cubicBezTo>
                        <a:cubicBezTo>
                          <a:pt x="3811" y="3573"/>
                          <a:pt x="4108" y="3656"/>
                          <a:pt x="4430" y="3656"/>
                        </a:cubicBezTo>
                        <a:cubicBezTo>
                          <a:pt x="4846" y="3656"/>
                          <a:pt x="5251" y="3513"/>
                          <a:pt x="5585" y="3251"/>
                        </a:cubicBezTo>
                        <a:cubicBezTo>
                          <a:pt x="5894" y="3001"/>
                          <a:pt x="6132" y="2632"/>
                          <a:pt x="6216" y="2239"/>
                        </a:cubicBezTo>
                        <a:cubicBezTo>
                          <a:pt x="6228" y="2144"/>
                          <a:pt x="6192" y="2049"/>
                          <a:pt x="6097" y="2037"/>
                        </a:cubicBezTo>
                        <a:cubicBezTo>
                          <a:pt x="6086" y="2035"/>
                          <a:pt x="6076" y="2035"/>
                          <a:pt x="6065" y="2035"/>
                        </a:cubicBezTo>
                        <a:cubicBezTo>
                          <a:pt x="5991" y="2035"/>
                          <a:pt x="5917" y="2072"/>
                          <a:pt x="5906" y="2156"/>
                        </a:cubicBezTo>
                        <a:cubicBezTo>
                          <a:pt x="5739" y="2835"/>
                          <a:pt x="5144" y="3335"/>
                          <a:pt x="4430" y="3335"/>
                        </a:cubicBezTo>
                        <a:cubicBezTo>
                          <a:pt x="3882" y="3335"/>
                          <a:pt x="3394" y="3037"/>
                          <a:pt x="3120" y="2561"/>
                        </a:cubicBezTo>
                        <a:cubicBezTo>
                          <a:pt x="3096" y="2406"/>
                          <a:pt x="3037" y="2263"/>
                          <a:pt x="2965" y="2120"/>
                        </a:cubicBezTo>
                        <a:cubicBezTo>
                          <a:pt x="2763" y="1191"/>
                          <a:pt x="3477" y="310"/>
                          <a:pt x="4430" y="310"/>
                        </a:cubicBezTo>
                        <a:cubicBezTo>
                          <a:pt x="5144" y="310"/>
                          <a:pt x="5739" y="787"/>
                          <a:pt x="5906" y="1489"/>
                        </a:cubicBezTo>
                        <a:cubicBezTo>
                          <a:pt x="5916" y="1560"/>
                          <a:pt x="5986" y="1613"/>
                          <a:pt x="6058" y="1613"/>
                        </a:cubicBezTo>
                        <a:cubicBezTo>
                          <a:pt x="6071" y="1613"/>
                          <a:pt x="6084" y="1612"/>
                          <a:pt x="6097" y="1608"/>
                        </a:cubicBezTo>
                        <a:cubicBezTo>
                          <a:pt x="6192" y="1584"/>
                          <a:pt x="6251" y="1501"/>
                          <a:pt x="6216" y="1406"/>
                        </a:cubicBezTo>
                        <a:cubicBezTo>
                          <a:pt x="6132" y="1013"/>
                          <a:pt x="5906" y="656"/>
                          <a:pt x="5585" y="394"/>
                        </a:cubicBezTo>
                        <a:cubicBezTo>
                          <a:pt x="5251" y="132"/>
                          <a:pt x="4846" y="1"/>
                          <a:pt x="443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1" name="Google Shape;21757;p82">
                    <a:extLst>
                      <a:ext uri="{FF2B5EF4-FFF2-40B4-BE49-F238E27FC236}">
                        <a16:creationId xmlns:a16="http://schemas.microsoft.com/office/drawing/2014/main" xmlns="" id="{3CE0DF3A-6D7D-6DE2-C4C0-260407F99278}"/>
                      </a:ext>
                    </a:extLst>
                  </p:cNvPr>
                  <p:cNvSpPr/>
                  <p:nvPr/>
                </p:nvSpPr>
                <p:spPr>
                  <a:xfrm>
                    <a:off x="4901803" y="1574957"/>
                    <a:ext cx="28838" cy="50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6" h="1573" extrusionOk="0">
                        <a:moveTo>
                          <a:pt x="429" y="322"/>
                        </a:moveTo>
                        <a:lnTo>
                          <a:pt x="429" y="596"/>
                        </a:lnTo>
                        <a:cubicBezTo>
                          <a:pt x="310" y="548"/>
                          <a:pt x="274" y="513"/>
                          <a:pt x="274" y="453"/>
                        </a:cubicBezTo>
                        <a:cubicBezTo>
                          <a:pt x="274" y="358"/>
                          <a:pt x="358" y="334"/>
                          <a:pt x="429" y="322"/>
                        </a:cubicBezTo>
                        <a:close/>
                        <a:moveTo>
                          <a:pt x="512" y="894"/>
                        </a:moveTo>
                        <a:cubicBezTo>
                          <a:pt x="631" y="941"/>
                          <a:pt x="667" y="1001"/>
                          <a:pt x="667" y="1072"/>
                        </a:cubicBezTo>
                        <a:cubicBezTo>
                          <a:pt x="667" y="1167"/>
                          <a:pt x="608" y="1215"/>
                          <a:pt x="512" y="1227"/>
                        </a:cubicBezTo>
                        <a:lnTo>
                          <a:pt x="512" y="894"/>
                        </a:lnTo>
                        <a:close/>
                        <a:moveTo>
                          <a:pt x="453" y="1"/>
                        </a:moveTo>
                        <a:cubicBezTo>
                          <a:pt x="429" y="1"/>
                          <a:pt x="393" y="24"/>
                          <a:pt x="393" y="48"/>
                        </a:cubicBezTo>
                        <a:lnTo>
                          <a:pt x="393" y="108"/>
                        </a:lnTo>
                        <a:cubicBezTo>
                          <a:pt x="167" y="132"/>
                          <a:pt x="24" y="251"/>
                          <a:pt x="24" y="477"/>
                        </a:cubicBezTo>
                        <a:cubicBezTo>
                          <a:pt x="24" y="715"/>
                          <a:pt x="203" y="798"/>
                          <a:pt x="393" y="870"/>
                        </a:cubicBezTo>
                        <a:lnTo>
                          <a:pt x="393" y="1239"/>
                        </a:lnTo>
                        <a:cubicBezTo>
                          <a:pt x="286" y="1227"/>
                          <a:pt x="250" y="1179"/>
                          <a:pt x="155" y="1120"/>
                        </a:cubicBezTo>
                        <a:cubicBezTo>
                          <a:pt x="138" y="1108"/>
                          <a:pt x="122" y="1102"/>
                          <a:pt x="106" y="1102"/>
                        </a:cubicBezTo>
                        <a:cubicBezTo>
                          <a:pt x="46" y="1102"/>
                          <a:pt x="0" y="1182"/>
                          <a:pt x="0" y="1239"/>
                        </a:cubicBezTo>
                        <a:cubicBezTo>
                          <a:pt x="0" y="1275"/>
                          <a:pt x="12" y="1298"/>
                          <a:pt x="24" y="1310"/>
                        </a:cubicBezTo>
                        <a:cubicBezTo>
                          <a:pt x="96" y="1417"/>
                          <a:pt x="262" y="1465"/>
                          <a:pt x="393" y="1465"/>
                        </a:cubicBezTo>
                        <a:lnTo>
                          <a:pt x="393" y="1525"/>
                        </a:lnTo>
                        <a:cubicBezTo>
                          <a:pt x="393" y="1548"/>
                          <a:pt x="429" y="1572"/>
                          <a:pt x="453" y="1572"/>
                        </a:cubicBezTo>
                        <a:cubicBezTo>
                          <a:pt x="488" y="1572"/>
                          <a:pt x="512" y="1548"/>
                          <a:pt x="512" y="1525"/>
                        </a:cubicBezTo>
                        <a:lnTo>
                          <a:pt x="512" y="1465"/>
                        </a:lnTo>
                        <a:cubicBezTo>
                          <a:pt x="715" y="1429"/>
                          <a:pt x="869" y="1298"/>
                          <a:pt x="869" y="1060"/>
                        </a:cubicBezTo>
                        <a:cubicBezTo>
                          <a:pt x="905" y="810"/>
                          <a:pt x="739" y="715"/>
                          <a:pt x="536" y="644"/>
                        </a:cubicBezTo>
                        <a:lnTo>
                          <a:pt x="536" y="298"/>
                        </a:lnTo>
                        <a:cubicBezTo>
                          <a:pt x="608" y="298"/>
                          <a:pt x="631" y="322"/>
                          <a:pt x="715" y="358"/>
                        </a:cubicBezTo>
                        <a:cubicBezTo>
                          <a:pt x="728" y="367"/>
                          <a:pt x="742" y="372"/>
                          <a:pt x="758" y="372"/>
                        </a:cubicBezTo>
                        <a:cubicBezTo>
                          <a:pt x="784" y="372"/>
                          <a:pt x="811" y="355"/>
                          <a:pt x="834" y="310"/>
                        </a:cubicBezTo>
                        <a:cubicBezTo>
                          <a:pt x="858" y="274"/>
                          <a:pt x="869" y="215"/>
                          <a:pt x="810" y="167"/>
                        </a:cubicBezTo>
                        <a:cubicBezTo>
                          <a:pt x="739" y="108"/>
                          <a:pt x="619" y="96"/>
                          <a:pt x="512" y="96"/>
                        </a:cubicBezTo>
                        <a:lnTo>
                          <a:pt x="512" y="48"/>
                        </a:lnTo>
                        <a:cubicBezTo>
                          <a:pt x="512" y="24"/>
                          <a:pt x="488" y="1"/>
                          <a:pt x="45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12" name="Google Shape;21758;p82">
                    <a:extLst>
                      <a:ext uri="{FF2B5EF4-FFF2-40B4-BE49-F238E27FC236}">
                        <a16:creationId xmlns:a16="http://schemas.microsoft.com/office/drawing/2014/main" xmlns="" id="{98616543-7C50-497C-2F20-071631091E2B}"/>
                      </a:ext>
                    </a:extLst>
                  </p:cNvPr>
                  <p:cNvSpPr/>
                  <p:nvPr/>
                </p:nvSpPr>
                <p:spPr>
                  <a:xfrm>
                    <a:off x="4670239" y="1657269"/>
                    <a:ext cx="359679" cy="206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0" h="6477" extrusionOk="0">
                        <a:moveTo>
                          <a:pt x="3590" y="1935"/>
                        </a:moveTo>
                        <a:cubicBezTo>
                          <a:pt x="3607" y="1935"/>
                          <a:pt x="3623" y="1948"/>
                          <a:pt x="3632" y="1975"/>
                        </a:cubicBezTo>
                        <a:cubicBezTo>
                          <a:pt x="3715" y="2129"/>
                          <a:pt x="4727" y="4832"/>
                          <a:pt x="4751" y="4939"/>
                        </a:cubicBezTo>
                        <a:cubicBezTo>
                          <a:pt x="4775" y="4951"/>
                          <a:pt x="4751" y="4975"/>
                          <a:pt x="4727" y="4987"/>
                        </a:cubicBezTo>
                        <a:lnTo>
                          <a:pt x="4013" y="5261"/>
                        </a:lnTo>
                        <a:cubicBezTo>
                          <a:pt x="3965" y="5130"/>
                          <a:pt x="2941" y="2403"/>
                          <a:pt x="2870" y="2213"/>
                        </a:cubicBezTo>
                        <a:lnTo>
                          <a:pt x="3572" y="1939"/>
                        </a:lnTo>
                        <a:cubicBezTo>
                          <a:pt x="3578" y="1936"/>
                          <a:pt x="3584" y="1935"/>
                          <a:pt x="3590" y="1935"/>
                        </a:cubicBezTo>
                        <a:close/>
                        <a:moveTo>
                          <a:pt x="2584" y="2308"/>
                        </a:moveTo>
                        <a:lnTo>
                          <a:pt x="3727" y="5368"/>
                        </a:lnTo>
                        <a:cubicBezTo>
                          <a:pt x="3180" y="5570"/>
                          <a:pt x="1810" y="6082"/>
                          <a:pt x="1584" y="6166"/>
                        </a:cubicBezTo>
                        <a:cubicBezTo>
                          <a:pt x="1577" y="6172"/>
                          <a:pt x="1569" y="6175"/>
                          <a:pt x="1560" y="6175"/>
                        </a:cubicBezTo>
                        <a:cubicBezTo>
                          <a:pt x="1537" y="6175"/>
                          <a:pt x="1509" y="6156"/>
                          <a:pt x="1501" y="6130"/>
                        </a:cubicBezTo>
                        <a:lnTo>
                          <a:pt x="394" y="3201"/>
                        </a:lnTo>
                        <a:cubicBezTo>
                          <a:pt x="382" y="3177"/>
                          <a:pt x="394" y="3130"/>
                          <a:pt x="441" y="3118"/>
                        </a:cubicBezTo>
                        <a:cubicBezTo>
                          <a:pt x="1144" y="2844"/>
                          <a:pt x="2096" y="2487"/>
                          <a:pt x="2584" y="2308"/>
                        </a:cubicBezTo>
                        <a:close/>
                        <a:moveTo>
                          <a:pt x="10358" y="1"/>
                        </a:moveTo>
                        <a:cubicBezTo>
                          <a:pt x="10108" y="1"/>
                          <a:pt x="9869" y="131"/>
                          <a:pt x="9692" y="308"/>
                        </a:cubicBezTo>
                        <a:lnTo>
                          <a:pt x="7966" y="1737"/>
                        </a:lnTo>
                        <a:cubicBezTo>
                          <a:pt x="7883" y="1522"/>
                          <a:pt x="7668" y="1308"/>
                          <a:pt x="7263" y="1308"/>
                        </a:cubicBezTo>
                        <a:cubicBezTo>
                          <a:pt x="6756" y="1308"/>
                          <a:pt x="6387" y="1304"/>
                          <a:pt x="6108" y="1304"/>
                        </a:cubicBezTo>
                        <a:cubicBezTo>
                          <a:pt x="5503" y="1304"/>
                          <a:pt x="5318" y="1321"/>
                          <a:pt x="5049" y="1427"/>
                        </a:cubicBezTo>
                        <a:lnTo>
                          <a:pt x="3953" y="1868"/>
                        </a:lnTo>
                        <a:lnTo>
                          <a:pt x="3930" y="1820"/>
                        </a:lnTo>
                        <a:cubicBezTo>
                          <a:pt x="3875" y="1675"/>
                          <a:pt x="3745" y="1592"/>
                          <a:pt x="3597" y="1592"/>
                        </a:cubicBezTo>
                        <a:cubicBezTo>
                          <a:pt x="3550" y="1592"/>
                          <a:pt x="3502" y="1600"/>
                          <a:pt x="3453" y="1618"/>
                        </a:cubicBezTo>
                        <a:lnTo>
                          <a:pt x="2620" y="1927"/>
                        </a:lnTo>
                        <a:cubicBezTo>
                          <a:pt x="2251" y="2058"/>
                          <a:pt x="1108" y="2510"/>
                          <a:pt x="298" y="2808"/>
                        </a:cubicBezTo>
                        <a:cubicBezTo>
                          <a:pt x="96" y="2880"/>
                          <a:pt x="1" y="3106"/>
                          <a:pt x="84" y="3308"/>
                        </a:cubicBezTo>
                        <a:lnTo>
                          <a:pt x="1179" y="6225"/>
                        </a:lnTo>
                        <a:cubicBezTo>
                          <a:pt x="1234" y="6389"/>
                          <a:pt x="1379" y="6476"/>
                          <a:pt x="1540" y="6476"/>
                        </a:cubicBezTo>
                        <a:cubicBezTo>
                          <a:pt x="1590" y="6476"/>
                          <a:pt x="1641" y="6468"/>
                          <a:pt x="1691" y="6451"/>
                        </a:cubicBezTo>
                        <a:cubicBezTo>
                          <a:pt x="1941" y="6368"/>
                          <a:pt x="3608" y="5725"/>
                          <a:pt x="3977" y="5594"/>
                        </a:cubicBezTo>
                        <a:lnTo>
                          <a:pt x="4858" y="5261"/>
                        </a:lnTo>
                        <a:cubicBezTo>
                          <a:pt x="5049" y="5189"/>
                          <a:pt x="5144" y="4975"/>
                          <a:pt x="5061" y="4785"/>
                        </a:cubicBezTo>
                        <a:lnTo>
                          <a:pt x="5049" y="4737"/>
                        </a:lnTo>
                        <a:cubicBezTo>
                          <a:pt x="5620" y="4499"/>
                          <a:pt x="5632" y="4475"/>
                          <a:pt x="6228" y="4475"/>
                        </a:cubicBezTo>
                        <a:cubicBezTo>
                          <a:pt x="6311" y="4475"/>
                          <a:pt x="6394" y="4404"/>
                          <a:pt x="6394" y="4308"/>
                        </a:cubicBezTo>
                        <a:cubicBezTo>
                          <a:pt x="6394" y="4225"/>
                          <a:pt x="6311" y="4142"/>
                          <a:pt x="6228" y="4142"/>
                        </a:cubicBezTo>
                        <a:cubicBezTo>
                          <a:pt x="5585" y="4142"/>
                          <a:pt x="5525" y="4189"/>
                          <a:pt x="4930" y="4439"/>
                        </a:cubicBezTo>
                        <a:lnTo>
                          <a:pt x="4073" y="2153"/>
                        </a:lnTo>
                        <a:lnTo>
                          <a:pt x="5168" y="1689"/>
                        </a:lnTo>
                        <a:cubicBezTo>
                          <a:pt x="5361" y="1615"/>
                          <a:pt x="5513" y="1601"/>
                          <a:pt x="5986" y="1601"/>
                        </a:cubicBezTo>
                        <a:cubicBezTo>
                          <a:pt x="6270" y="1601"/>
                          <a:pt x="6670" y="1606"/>
                          <a:pt x="7263" y="1606"/>
                        </a:cubicBezTo>
                        <a:cubicBezTo>
                          <a:pt x="7442" y="1606"/>
                          <a:pt x="7561" y="1665"/>
                          <a:pt x="7644" y="1784"/>
                        </a:cubicBezTo>
                        <a:cubicBezTo>
                          <a:pt x="7704" y="1868"/>
                          <a:pt x="7704" y="1963"/>
                          <a:pt x="7716" y="1987"/>
                        </a:cubicBezTo>
                        <a:cubicBezTo>
                          <a:pt x="7716" y="2046"/>
                          <a:pt x="7668" y="2344"/>
                          <a:pt x="7382" y="2391"/>
                        </a:cubicBezTo>
                        <a:cubicBezTo>
                          <a:pt x="6942" y="2463"/>
                          <a:pt x="5989" y="2594"/>
                          <a:pt x="5978" y="2594"/>
                        </a:cubicBezTo>
                        <a:cubicBezTo>
                          <a:pt x="5882" y="2606"/>
                          <a:pt x="5823" y="2689"/>
                          <a:pt x="5835" y="2772"/>
                        </a:cubicBezTo>
                        <a:cubicBezTo>
                          <a:pt x="5858" y="2844"/>
                          <a:pt x="5918" y="2903"/>
                          <a:pt x="6001" y="2903"/>
                        </a:cubicBezTo>
                        <a:lnTo>
                          <a:pt x="6037" y="2903"/>
                        </a:lnTo>
                        <a:cubicBezTo>
                          <a:pt x="6049" y="2903"/>
                          <a:pt x="7001" y="2772"/>
                          <a:pt x="7442" y="2701"/>
                        </a:cubicBezTo>
                        <a:cubicBezTo>
                          <a:pt x="7859" y="2630"/>
                          <a:pt x="8014" y="2284"/>
                          <a:pt x="8037" y="2046"/>
                        </a:cubicBezTo>
                        <a:lnTo>
                          <a:pt x="9919" y="498"/>
                        </a:lnTo>
                        <a:cubicBezTo>
                          <a:pt x="10039" y="385"/>
                          <a:pt x="10193" y="287"/>
                          <a:pt x="10356" y="287"/>
                        </a:cubicBezTo>
                        <a:cubicBezTo>
                          <a:pt x="10451" y="287"/>
                          <a:pt x="10549" y="320"/>
                          <a:pt x="10645" y="403"/>
                        </a:cubicBezTo>
                        <a:cubicBezTo>
                          <a:pt x="10942" y="701"/>
                          <a:pt x="10681" y="1058"/>
                          <a:pt x="10597" y="1141"/>
                        </a:cubicBezTo>
                        <a:cubicBezTo>
                          <a:pt x="10526" y="1213"/>
                          <a:pt x="8240" y="3677"/>
                          <a:pt x="8240" y="3677"/>
                        </a:cubicBezTo>
                        <a:cubicBezTo>
                          <a:pt x="7906" y="4070"/>
                          <a:pt x="7466" y="4130"/>
                          <a:pt x="7263" y="4130"/>
                        </a:cubicBezTo>
                        <a:lnTo>
                          <a:pt x="6966" y="4130"/>
                        </a:lnTo>
                        <a:cubicBezTo>
                          <a:pt x="6882" y="4130"/>
                          <a:pt x="6811" y="4201"/>
                          <a:pt x="6811" y="4296"/>
                        </a:cubicBezTo>
                        <a:cubicBezTo>
                          <a:pt x="6811" y="4380"/>
                          <a:pt x="6882" y="4463"/>
                          <a:pt x="6966" y="4463"/>
                        </a:cubicBezTo>
                        <a:lnTo>
                          <a:pt x="7287" y="4463"/>
                        </a:lnTo>
                        <a:cubicBezTo>
                          <a:pt x="7502" y="4439"/>
                          <a:pt x="8061" y="4368"/>
                          <a:pt x="8478" y="3892"/>
                        </a:cubicBezTo>
                        <a:lnTo>
                          <a:pt x="10835" y="1344"/>
                        </a:lnTo>
                        <a:cubicBezTo>
                          <a:pt x="11062" y="1153"/>
                          <a:pt x="11300" y="629"/>
                          <a:pt x="10871" y="213"/>
                        </a:cubicBezTo>
                        <a:cubicBezTo>
                          <a:pt x="10706" y="62"/>
                          <a:pt x="10530" y="1"/>
                          <a:pt x="1035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16" name="Google Shape;9573;p40">
                  <a:extLst>
                    <a:ext uri="{FF2B5EF4-FFF2-40B4-BE49-F238E27FC236}">
                      <a16:creationId xmlns:a16="http://schemas.microsoft.com/office/drawing/2014/main" xmlns="" id="{A6948408-15C8-83F4-BBF9-AA46FA79A48D}"/>
                    </a:ext>
                  </a:extLst>
                </p:cNvPr>
                <p:cNvSpPr/>
                <p:nvPr/>
              </p:nvSpPr>
              <p:spPr>
                <a:xfrm>
                  <a:off x="2344263" y="1304879"/>
                  <a:ext cx="866931" cy="864899"/>
                </a:xfrm>
                <a:prstGeom prst="rect">
                  <a:avLst/>
                </a:pr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528" name="TekstniOkvir 9527">
                <a:extLst>
                  <a:ext uri="{FF2B5EF4-FFF2-40B4-BE49-F238E27FC236}">
                    <a16:creationId xmlns:a16="http://schemas.microsoft.com/office/drawing/2014/main" xmlns="" id="{A1C54E60-942D-C73C-6AB7-8C3343A4D7A0}"/>
                  </a:ext>
                </a:extLst>
              </p:cNvPr>
              <p:cNvSpPr txBox="1"/>
              <p:nvPr/>
            </p:nvSpPr>
            <p:spPr>
              <a:xfrm>
                <a:off x="3875321" y="2073798"/>
                <a:ext cx="1080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Resources:</a:t>
                </a:r>
              </a:p>
            </p:txBody>
          </p:sp>
          <p:sp>
            <p:nvSpPr>
              <p:cNvPr id="9533" name="TekstniOkvir 9532">
                <a:extLst>
                  <a:ext uri="{FF2B5EF4-FFF2-40B4-BE49-F238E27FC236}">
                    <a16:creationId xmlns:a16="http://schemas.microsoft.com/office/drawing/2014/main" xmlns="" id="{E81C8D53-5704-D39C-1456-060AE688CF57}"/>
                  </a:ext>
                </a:extLst>
              </p:cNvPr>
              <p:cNvSpPr txBox="1"/>
              <p:nvPr/>
            </p:nvSpPr>
            <p:spPr>
              <a:xfrm>
                <a:off x="3866591" y="2391863"/>
                <a:ext cx="167163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Sponsors</a:t>
                </a: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542" name="Grupa 9541">
            <a:extLst>
              <a:ext uri="{FF2B5EF4-FFF2-40B4-BE49-F238E27FC236}">
                <a16:creationId xmlns:a16="http://schemas.microsoft.com/office/drawing/2014/main" xmlns="" id="{ED3E6D03-063A-6924-6D13-AF47DE7A547C}"/>
              </a:ext>
            </a:extLst>
          </p:cNvPr>
          <p:cNvGrpSpPr/>
          <p:nvPr/>
        </p:nvGrpSpPr>
        <p:grpSpPr>
          <a:xfrm>
            <a:off x="4777301" y="1090232"/>
            <a:ext cx="3587783" cy="2738990"/>
            <a:chOff x="4777301" y="1090232"/>
            <a:chExt cx="3587783" cy="2738990"/>
          </a:xfrm>
        </p:grpSpPr>
        <p:grpSp>
          <p:nvGrpSpPr>
            <p:cNvPr id="9539" name="Grupa 9538">
              <a:extLst>
                <a:ext uri="{FF2B5EF4-FFF2-40B4-BE49-F238E27FC236}">
                  <a16:creationId xmlns:a16="http://schemas.microsoft.com/office/drawing/2014/main" xmlns="" id="{9513315F-8874-372E-5836-22DBD8F44125}"/>
                </a:ext>
              </a:extLst>
            </p:cNvPr>
            <p:cNvGrpSpPr/>
            <p:nvPr/>
          </p:nvGrpSpPr>
          <p:grpSpPr>
            <a:xfrm>
              <a:off x="6693447" y="1090232"/>
              <a:ext cx="1671637" cy="2738990"/>
              <a:chOff x="6693447" y="1090232"/>
              <a:chExt cx="1671637" cy="2738990"/>
            </a:xfrm>
          </p:grpSpPr>
          <p:grpSp>
            <p:nvGrpSpPr>
              <p:cNvPr id="9520" name="Grupa 9519">
                <a:extLst>
                  <a:ext uri="{FF2B5EF4-FFF2-40B4-BE49-F238E27FC236}">
                    <a16:creationId xmlns:a16="http://schemas.microsoft.com/office/drawing/2014/main" xmlns="" id="{C63EBEC6-0DA9-6835-37EB-0ECCA2E17D79}"/>
                  </a:ext>
                </a:extLst>
              </p:cNvPr>
              <p:cNvGrpSpPr/>
              <p:nvPr/>
            </p:nvGrpSpPr>
            <p:grpSpPr>
              <a:xfrm>
                <a:off x="6740124" y="1090232"/>
                <a:ext cx="866931" cy="864899"/>
                <a:chOff x="4080124" y="1290130"/>
                <a:chExt cx="866931" cy="864899"/>
              </a:xfrm>
            </p:grpSpPr>
            <p:grpSp>
              <p:nvGrpSpPr>
                <p:cNvPr id="23" name="Google Shape;21272;p82">
                  <a:extLst>
                    <a:ext uri="{FF2B5EF4-FFF2-40B4-BE49-F238E27FC236}">
                      <a16:creationId xmlns:a16="http://schemas.microsoft.com/office/drawing/2014/main" xmlns="" id="{EFD563B9-4C12-499B-4448-F69702054078}"/>
                    </a:ext>
                  </a:extLst>
                </p:cNvPr>
                <p:cNvGrpSpPr/>
                <p:nvPr/>
              </p:nvGrpSpPr>
              <p:grpSpPr>
                <a:xfrm>
                  <a:off x="4286867" y="1466274"/>
                  <a:ext cx="453444" cy="542107"/>
                  <a:chOff x="859265" y="3348175"/>
                  <a:chExt cx="312316" cy="368400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24" name="Google Shape;21273;p82">
                    <a:extLst>
                      <a:ext uri="{FF2B5EF4-FFF2-40B4-BE49-F238E27FC236}">
                        <a16:creationId xmlns:a16="http://schemas.microsoft.com/office/drawing/2014/main" xmlns="" id="{52A382C0-C1A5-A334-BEF5-1A2EEC7CA52E}"/>
                      </a:ext>
                    </a:extLst>
                  </p:cNvPr>
                  <p:cNvSpPr/>
                  <p:nvPr/>
                </p:nvSpPr>
                <p:spPr>
                  <a:xfrm>
                    <a:off x="968792" y="3507102"/>
                    <a:ext cx="92498" cy="30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6" h="961" extrusionOk="0">
                        <a:moveTo>
                          <a:pt x="1169" y="1"/>
                        </a:moveTo>
                        <a:cubicBezTo>
                          <a:pt x="820" y="1"/>
                          <a:pt x="503" y="37"/>
                          <a:pt x="298" y="68"/>
                        </a:cubicBezTo>
                        <a:cubicBezTo>
                          <a:pt x="119" y="104"/>
                          <a:pt x="0" y="247"/>
                          <a:pt x="0" y="413"/>
                        </a:cubicBezTo>
                        <a:lnTo>
                          <a:pt x="0" y="794"/>
                        </a:lnTo>
                        <a:cubicBezTo>
                          <a:pt x="0" y="890"/>
                          <a:pt x="72" y="961"/>
                          <a:pt x="167" y="961"/>
                        </a:cubicBezTo>
                        <a:cubicBezTo>
                          <a:pt x="250" y="961"/>
                          <a:pt x="322" y="890"/>
                          <a:pt x="322" y="794"/>
                        </a:cubicBezTo>
                        <a:lnTo>
                          <a:pt x="322" y="413"/>
                        </a:lnTo>
                        <a:cubicBezTo>
                          <a:pt x="322" y="413"/>
                          <a:pt x="322" y="401"/>
                          <a:pt x="346" y="401"/>
                        </a:cubicBezTo>
                        <a:cubicBezTo>
                          <a:pt x="513" y="373"/>
                          <a:pt x="820" y="331"/>
                          <a:pt x="1157" y="331"/>
                        </a:cubicBezTo>
                        <a:cubicBezTo>
                          <a:pt x="1250" y="331"/>
                          <a:pt x="1345" y="334"/>
                          <a:pt x="1441" y="342"/>
                        </a:cubicBezTo>
                        <a:cubicBezTo>
                          <a:pt x="1977" y="366"/>
                          <a:pt x="2346" y="497"/>
                          <a:pt x="2572" y="735"/>
                        </a:cubicBezTo>
                        <a:cubicBezTo>
                          <a:pt x="2602" y="764"/>
                          <a:pt x="2646" y="779"/>
                          <a:pt x="2691" y="779"/>
                        </a:cubicBezTo>
                        <a:cubicBezTo>
                          <a:pt x="2736" y="779"/>
                          <a:pt x="2780" y="764"/>
                          <a:pt x="2810" y="735"/>
                        </a:cubicBezTo>
                        <a:cubicBezTo>
                          <a:pt x="2905" y="675"/>
                          <a:pt x="2905" y="556"/>
                          <a:pt x="2834" y="497"/>
                        </a:cubicBezTo>
                        <a:cubicBezTo>
                          <a:pt x="2432" y="102"/>
                          <a:pt x="1754" y="1"/>
                          <a:pt x="116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1274;p82">
                    <a:extLst>
                      <a:ext uri="{FF2B5EF4-FFF2-40B4-BE49-F238E27FC236}">
                        <a16:creationId xmlns:a16="http://schemas.microsoft.com/office/drawing/2014/main" xmlns="" id="{04E59C8B-35E4-6C76-E70B-7FFF05BF7E06}"/>
                      </a:ext>
                    </a:extLst>
                  </p:cNvPr>
                  <p:cNvSpPr/>
                  <p:nvPr/>
                </p:nvSpPr>
                <p:spPr>
                  <a:xfrm>
                    <a:off x="911562" y="3458466"/>
                    <a:ext cx="206577" cy="258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90" h="8109" extrusionOk="0">
                        <a:moveTo>
                          <a:pt x="5061" y="322"/>
                        </a:moveTo>
                        <a:lnTo>
                          <a:pt x="5061" y="1953"/>
                        </a:lnTo>
                        <a:cubicBezTo>
                          <a:pt x="5061" y="2203"/>
                          <a:pt x="5001" y="2441"/>
                          <a:pt x="4894" y="2668"/>
                        </a:cubicBezTo>
                        <a:cubicBezTo>
                          <a:pt x="4882" y="2703"/>
                          <a:pt x="4882" y="2715"/>
                          <a:pt x="4882" y="2739"/>
                        </a:cubicBezTo>
                        <a:lnTo>
                          <a:pt x="4882" y="3215"/>
                        </a:lnTo>
                        <a:cubicBezTo>
                          <a:pt x="4882" y="3680"/>
                          <a:pt x="4703" y="4096"/>
                          <a:pt x="4358" y="4430"/>
                        </a:cubicBezTo>
                        <a:cubicBezTo>
                          <a:pt x="4044" y="4712"/>
                          <a:pt x="3660" y="4875"/>
                          <a:pt x="3244" y="4875"/>
                        </a:cubicBezTo>
                        <a:cubicBezTo>
                          <a:pt x="3203" y="4875"/>
                          <a:pt x="3161" y="4873"/>
                          <a:pt x="3120" y="4870"/>
                        </a:cubicBezTo>
                        <a:cubicBezTo>
                          <a:pt x="2275" y="4823"/>
                          <a:pt x="1596" y="4072"/>
                          <a:pt x="1596" y="3180"/>
                        </a:cubicBezTo>
                        <a:lnTo>
                          <a:pt x="1596" y="2763"/>
                        </a:lnTo>
                        <a:cubicBezTo>
                          <a:pt x="1596" y="2727"/>
                          <a:pt x="1596" y="2715"/>
                          <a:pt x="1572" y="2679"/>
                        </a:cubicBezTo>
                        <a:cubicBezTo>
                          <a:pt x="1477" y="2465"/>
                          <a:pt x="1417" y="2227"/>
                          <a:pt x="1417" y="1965"/>
                        </a:cubicBezTo>
                        <a:lnTo>
                          <a:pt x="1417" y="1596"/>
                        </a:lnTo>
                        <a:cubicBezTo>
                          <a:pt x="1417" y="894"/>
                          <a:pt x="1989" y="322"/>
                          <a:pt x="2691" y="322"/>
                        </a:cubicBezTo>
                        <a:close/>
                        <a:moveTo>
                          <a:pt x="4168" y="4989"/>
                        </a:moveTo>
                        <a:lnTo>
                          <a:pt x="4168" y="5299"/>
                        </a:lnTo>
                        <a:lnTo>
                          <a:pt x="3239" y="5930"/>
                        </a:lnTo>
                        <a:lnTo>
                          <a:pt x="2322" y="5299"/>
                        </a:lnTo>
                        <a:lnTo>
                          <a:pt x="2322" y="4989"/>
                        </a:lnTo>
                        <a:cubicBezTo>
                          <a:pt x="2560" y="5120"/>
                          <a:pt x="2822" y="5204"/>
                          <a:pt x="3108" y="5215"/>
                        </a:cubicBezTo>
                        <a:lnTo>
                          <a:pt x="3239" y="5215"/>
                        </a:lnTo>
                        <a:cubicBezTo>
                          <a:pt x="3572" y="5215"/>
                          <a:pt x="3882" y="5144"/>
                          <a:pt x="4168" y="4989"/>
                        </a:cubicBezTo>
                        <a:close/>
                        <a:moveTo>
                          <a:pt x="2191" y="5620"/>
                        </a:moveTo>
                        <a:lnTo>
                          <a:pt x="2989" y="6168"/>
                        </a:lnTo>
                        <a:lnTo>
                          <a:pt x="2560" y="6585"/>
                        </a:lnTo>
                        <a:lnTo>
                          <a:pt x="2548" y="6585"/>
                        </a:lnTo>
                        <a:lnTo>
                          <a:pt x="2024" y="5799"/>
                        </a:lnTo>
                        <a:lnTo>
                          <a:pt x="2191" y="5620"/>
                        </a:lnTo>
                        <a:close/>
                        <a:moveTo>
                          <a:pt x="4299" y="5596"/>
                        </a:moveTo>
                        <a:lnTo>
                          <a:pt x="4465" y="5775"/>
                        </a:lnTo>
                        <a:lnTo>
                          <a:pt x="3941" y="6585"/>
                        </a:lnTo>
                        <a:lnTo>
                          <a:pt x="3929" y="6585"/>
                        </a:lnTo>
                        <a:lnTo>
                          <a:pt x="3501" y="6156"/>
                        </a:lnTo>
                        <a:lnTo>
                          <a:pt x="4299" y="5596"/>
                        </a:lnTo>
                        <a:close/>
                        <a:moveTo>
                          <a:pt x="2703" y="1"/>
                        </a:moveTo>
                        <a:cubicBezTo>
                          <a:pt x="1810" y="1"/>
                          <a:pt x="1084" y="727"/>
                          <a:pt x="1084" y="1620"/>
                        </a:cubicBezTo>
                        <a:lnTo>
                          <a:pt x="1084" y="1977"/>
                        </a:lnTo>
                        <a:cubicBezTo>
                          <a:pt x="1084" y="2263"/>
                          <a:pt x="1143" y="2548"/>
                          <a:pt x="1262" y="2799"/>
                        </a:cubicBezTo>
                        <a:lnTo>
                          <a:pt x="1262" y="3191"/>
                        </a:lnTo>
                        <a:cubicBezTo>
                          <a:pt x="1262" y="3822"/>
                          <a:pt x="1548" y="4394"/>
                          <a:pt x="1989" y="4763"/>
                        </a:cubicBezTo>
                        <a:lnTo>
                          <a:pt x="1989" y="5335"/>
                        </a:lnTo>
                        <a:lnTo>
                          <a:pt x="1679" y="5656"/>
                        </a:lnTo>
                        <a:cubicBezTo>
                          <a:pt x="1655" y="5692"/>
                          <a:pt x="1632" y="5751"/>
                          <a:pt x="1632" y="5787"/>
                        </a:cubicBezTo>
                        <a:lnTo>
                          <a:pt x="596" y="6168"/>
                        </a:lnTo>
                        <a:cubicBezTo>
                          <a:pt x="239" y="6299"/>
                          <a:pt x="0" y="6620"/>
                          <a:pt x="0" y="7013"/>
                        </a:cubicBezTo>
                        <a:lnTo>
                          <a:pt x="0" y="7954"/>
                        </a:lnTo>
                        <a:cubicBezTo>
                          <a:pt x="0" y="8037"/>
                          <a:pt x="72" y="8109"/>
                          <a:pt x="155" y="8109"/>
                        </a:cubicBezTo>
                        <a:cubicBezTo>
                          <a:pt x="250" y="8109"/>
                          <a:pt x="322" y="8037"/>
                          <a:pt x="322" y="7954"/>
                        </a:cubicBezTo>
                        <a:lnTo>
                          <a:pt x="322" y="7013"/>
                        </a:lnTo>
                        <a:cubicBezTo>
                          <a:pt x="322" y="6775"/>
                          <a:pt x="477" y="6561"/>
                          <a:pt x="691" y="6489"/>
                        </a:cubicBezTo>
                        <a:lnTo>
                          <a:pt x="1798" y="6085"/>
                        </a:lnTo>
                        <a:lnTo>
                          <a:pt x="2263" y="6775"/>
                        </a:lnTo>
                        <a:cubicBezTo>
                          <a:pt x="2322" y="6859"/>
                          <a:pt x="2405" y="6918"/>
                          <a:pt x="2513" y="6918"/>
                        </a:cubicBezTo>
                        <a:lnTo>
                          <a:pt x="2536" y="6918"/>
                        </a:lnTo>
                        <a:cubicBezTo>
                          <a:pt x="2632" y="6918"/>
                          <a:pt x="2715" y="6894"/>
                          <a:pt x="2798" y="6823"/>
                        </a:cubicBezTo>
                        <a:lnTo>
                          <a:pt x="3072" y="6537"/>
                        </a:lnTo>
                        <a:lnTo>
                          <a:pt x="3072" y="7930"/>
                        </a:lnTo>
                        <a:cubicBezTo>
                          <a:pt x="3072" y="8025"/>
                          <a:pt x="3156" y="8097"/>
                          <a:pt x="3239" y="8097"/>
                        </a:cubicBezTo>
                        <a:cubicBezTo>
                          <a:pt x="3334" y="8097"/>
                          <a:pt x="3406" y="8025"/>
                          <a:pt x="3406" y="7930"/>
                        </a:cubicBezTo>
                        <a:lnTo>
                          <a:pt x="3406" y="6537"/>
                        </a:lnTo>
                        <a:lnTo>
                          <a:pt x="3691" y="6823"/>
                        </a:lnTo>
                        <a:cubicBezTo>
                          <a:pt x="3751" y="6882"/>
                          <a:pt x="3834" y="6918"/>
                          <a:pt x="3941" y="6918"/>
                        </a:cubicBezTo>
                        <a:lnTo>
                          <a:pt x="3965" y="6918"/>
                        </a:lnTo>
                        <a:cubicBezTo>
                          <a:pt x="4072" y="6906"/>
                          <a:pt x="4168" y="6859"/>
                          <a:pt x="4227" y="6775"/>
                        </a:cubicBezTo>
                        <a:lnTo>
                          <a:pt x="4680" y="6085"/>
                        </a:lnTo>
                        <a:lnTo>
                          <a:pt x="5787" y="6489"/>
                        </a:lnTo>
                        <a:cubicBezTo>
                          <a:pt x="6013" y="6561"/>
                          <a:pt x="6156" y="6775"/>
                          <a:pt x="6156" y="7013"/>
                        </a:cubicBezTo>
                        <a:lnTo>
                          <a:pt x="6156" y="7954"/>
                        </a:lnTo>
                        <a:cubicBezTo>
                          <a:pt x="6156" y="8037"/>
                          <a:pt x="6227" y="8109"/>
                          <a:pt x="6323" y="8109"/>
                        </a:cubicBezTo>
                        <a:cubicBezTo>
                          <a:pt x="6406" y="8109"/>
                          <a:pt x="6489" y="8037"/>
                          <a:pt x="6489" y="7954"/>
                        </a:cubicBezTo>
                        <a:lnTo>
                          <a:pt x="6489" y="7013"/>
                        </a:lnTo>
                        <a:cubicBezTo>
                          <a:pt x="6489" y="6632"/>
                          <a:pt x="6251" y="6299"/>
                          <a:pt x="5906" y="6168"/>
                        </a:cubicBezTo>
                        <a:lnTo>
                          <a:pt x="4870" y="5799"/>
                        </a:lnTo>
                        <a:cubicBezTo>
                          <a:pt x="4870" y="5751"/>
                          <a:pt x="4846" y="5704"/>
                          <a:pt x="4822" y="5656"/>
                        </a:cubicBezTo>
                        <a:lnTo>
                          <a:pt x="4513" y="5335"/>
                        </a:lnTo>
                        <a:lnTo>
                          <a:pt x="4513" y="4787"/>
                        </a:lnTo>
                        <a:cubicBezTo>
                          <a:pt x="4537" y="4751"/>
                          <a:pt x="4572" y="4727"/>
                          <a:pt x="4608" y="4692"/>
                        </a:cubicBezTo>
                        <a:cubicBezTo>
                          <a:pt x="5013" y="4323"/>
                          <a:pt x="5239" y="3787"/>
                          <a:pt x="5239" y="3251"/>
                        </a:cubicBezTo>
                        <a:lnTo>
                          <a:pt x="5239" y="2799"/>
                        </a:lnTo>
                        <a:cubicBezTo>
                          <a:pt x="5358" y="2537"/>
                          <a:pt x="5418" y="2263"/>
                          <a:pt x="5418" y="1977"/>
                        </a:cubicBezTo>
                        <a:lnTo>
                          <a:pt x="5418" y="167"/>
                        </a:lnTo>
                        <a:cubicBezTo>
                          <a:pt x="5418" y="72"/>
                          <a:pt x="5334" y="1"/>
                          <a:pt x="525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1275;p82">
                    <a:extLst>
                      <a:ext uri="{FF2B5EF4-FFF2-40B4-BE49-F238E27FC236}">
                        <a16:creationId xmlns:a16="http://schemas.microsoft.com/office/drawing/2014/main" xmlns="" id="{C141509E-692A-EB97-D96F-18E218EE4AE8}"/>
                      </a:ext>
                    </a:extLst>
                  </p:cNvPr>
                  <p:cNvSpPr/>
                  <p:nvPr/>
                </p:nvSpPr>
                <p:spPr>
                  <a:xfrm>
                    <a:off x="946034" y="3694580"/>
                    <a:ext cx="10663" cy="21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" h="679" extrusionOk="0">
                        <a:moveTo>
                          <a:pt x="168" y="0"/>
                        </a:moveTo>
                        <a:cubicBezTo>
                          <a:pt x="72" y="0"/>
                          <a:pt x="1" y="72"/>
                          <a:pt x="1" y="167"/>
                        </a:cubicBezTo>
                        <a:lnTo>
                          <a:pt x="1" y="524"/>
                        </a:lnTo>
                        <a:cubicBezTo>
                          <a:pt x="1" y="607"/>
                          <a:pt x="72" y="679"/>
                          <a:pt x="168" y="679"/>
                        </a:cubicBezTo>
                        <a:cubicBezTo>
                          <a:pt x="251" y="679"/>
                          <a:pt x="334" y="607"/>
                          <a:pt x="334" y="524"/>
                        </a:cubicBezTo>
                        <a:lnTo>
                          <a:pt x="334" y="167"/>
                        </a:lnTo>
                        <a:cubicBezTo>
                          <a:pt x="334" y="72"/>
                          <a:pt x="251" y="0"/>
                          <a:pt x="168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1276;p82">
                    <a:extLst>
                      <a:ext uri="{FF2B5EF4-FFF2-40B4-BE49-F238E27FC236}">
                        <a16:creationId xmlns:a16="http://schemas.microsoft.com/office/drawing/2014/main" xmlns="" id="{B52D9853-CBB0-0405-0E12-F3527AC43590}"/>
                      </a:ext>
                    </a:extLst>
                  </p:cNvPr>
                  <p:cNvSpPr/>
                  <p:nvPr/>
                </p:nvSpPr>
                <p:spPr>
                  <a:xfrm>
                    <a:off x="1073004" y="3694580"/>
                    <a:ext cx="10631" cy="21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" h="679" extrusionOk="0">
                        <a:moveTo>
                          <a:pt x="167" y="0"/>
                        </a:moveTo>
                        <a:cubicBezTo>
                          <a:pt x="72" y="0"/>
                          <a:pt x="0" y="72"/>
                          <a:pt x="0" y="167"/>
                        </a:cubicBezTo>
                        <a:lnTo>
                          <a:pt x="0" y="524"/>
                        </a:lnTo>
                        <a:cubicBezTo>
                          <a:pt x="0" y="607"/>
                          <a:pt x="72" y="679"/>
                          <a:pt x="167" y="679"/>
                        </a:cubicBezTo>
                        <a:cubicBezTo>
                          <a:pt x="251" y="679"/>
                          <a:pt x="334" y="607"/>
                          <a:pt x="334" y="524"/>
                        </a:cubicBezTo>
                        <a:lnTo>
                          <a:pt x="334" y="167"/>
                        </a:lnTo>
                        <a:cubicBezTo>
                          <a:pt x="334" y="72"/>
                          <a:pt x="251" y="0"/>
                          <a:pt x="16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1277;p82">
                    <a:extLst>
                      <a:ext uri="{FF2B5EF4-FFF2-40B4-BE49-F238E27FC236}">
                        <a16:creationId xmlns:a16="http://schemas.microsoft.com/office/drawing/2014/main" xmlns="" id="{029C5085-6CCA-4414-D35D-79D9517E1BF8}"/>
                      </a:ext>
                    </a:extLst>
                  </p:cNvPr>
                  <p:cNvSpPr/>
                  <p:nvPr/>
                </p:nvSpPr>
                <p:spPr>
                  <a:xfrm>
                    <a:off x="859265" y="3348175"/>
                    <a:ext cx="312316" cy="2937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12" h="9229" extrusionOk="0">
                        <a:moveTo>
                          <a:pt x="3275" y="632"/>
                        </a:moveTo>
                        <a:cubicBezTo>
                          <a:pt x="3025" y="846"/>
                          <a:pt x="2786" y="1120"/>
                          <a:pt x="2560" y="1441"/>
                        </a:cubicBezTo>
                        <a:cubicBezTo>
                          <a:pt x="2417" y="1680"/>
                          <a:pt x="2286" y="1918"/>
                          <a:pt x="2179" y="2180"/>
                        </a:cubicBezTo>
                        <a:lnTo>
                          <a:pt x="1239" y="2180"/>
                        </a:lnTo>
                        <a:cubicBezTo>
                          <a:pt x="1762" y="1489"/>
                          <a:pt x="2453" y="941"/>
                          <a:pt x="3275" y="632"/>
                        </a:cubicBezTo>
                        <a:close/>
                        <a:moveTo>
                          <a:pt x="4703" y="346"/>
                        </a:moveTo>
                        <a:lnTo>
                          <a:pt x="4703" y="2180"/>
                        </a:lnTo>
                        <a:lnTo>
                          <a:pt x="2536" y="2180"/>
                        </a:lnTo>
                        <a:cubicBezTo>
                          <a:pt x="3036" y="1132"/>
                          <a:pt x="3810" y="429"/>
                          <a:pt x="4703" y="346"/>
                        </a:cubicBezTo>
                        <a:close/>
                        <a:moveTo>
                          <a:pt x="5049" y="346"/>
                        </a:moveTo>
                        <a:cubicBezTo>
                          <a:pt x="5942" y="418"/>
                          <a:pt x="6715" y="1120"/>
                          <a:pt x="7227" y="2180"/>
                        </a:cubicBezTo>
                        <a:lnTo>
                          <a:pt x="5049" y="2180"/>
                        </a:lnTo>
                        <a:lnTo>
                          <a:pt x="5049" y="346"/>
                        </a:lnTo>
                        <a:close/>
                        <a:moveTo>
                          <a:pt x="6489" y="644"/>
                        </a:moveTo>
                        <a:lnTo>
                          <a:pt x="6489" y="644"/>
                        </a:lnTo>
                        <a:cubicBezTo>
                          <a:pt x="7311" y="953"/>
                          <a:pt x="8013" y="1489"/>
                          <a:pt x="8525" y="2192"/>
                        </a:cubicBezTo>
                        <a:lnTo>
                          <a:pt x="7597" y="2192"/>
                        </a:lnTo>
                        <a:cubicBezTo>
                          <a:pt x="7477" y="1918"/>
                          <a:pt x="7358" y="1680"/>
                          <a:pt x="7204" y="1453"/>
                        </a:cubicBezTo>
                        <a:cubicBezTo>
                          <a:pt x="7001" y="1132"/>
                          <a:pt x="6763" y="858"/>
                          <a:pt x="6489" y="644"/>
                        </a:cubicBezTo>
                        <a:close/>
                        <a:moveTo>
                          <a:pt x="2024" y="2513"/>
                        </a:moveTo>
                        <a:cubicBezTo>
                          <a:pt x="1786" y="3192"/>
                          <a:pt x="1655" y="3930"/>
                          <a:pt x="1632" y="4716"/>
                        </a:cubicBezTo>
                        <a:lnTo>
                          <a:pt x="334" y="4716"/>
                        </a:lnTo>
                        <a:cubicBezTo>
                          <a:pt x="358" y="3918"/>
                          <a:pt x="596" y="3168"/>
                          <a:pt x="1000" y="2513"/>
                        </a:cubicBezTo>
                        <a:close/>
                        <a:moveTo>
                          <a:pt x="8751" y="2513"/>
                        </a:moveTo>
                        <a:cubicBezTo>
                          <a:pt x="9156" y="3156"/>
                          <a:pt x="9394" y="3918"/>
                          <a:pt x="9430" y="4716"/>
                        </a:cubicBezTo>
                        <a:lnTo>
                          <a:pt x="8132" y="4716"/>
                        </a:lnTo>
                        <a:cubicBezTo>
                          <a:pt x="8120" y="3930"/>
                          <a:pt x="7978" y="3192"/>
                          <a:pt x="7728" y="2513"/>
                        </a:cubicBezTo>
                        <a:close/>
                        <a:moveTo>
                          <a:pt x="9430" y="5049"/>
                        </a:moveTo>
                        <a:cubicBezTo>
                          <a:pt x="9394" y="5811"/>
                          <a:pt x="9192" y="6549"/>
                          <a:pt x="8799" y="7192"/>
                        </a:cubicBezTo>
                        <a:cubicBezTo>
                          <a:pt x="8787" y="7204"/>
                          <a:pt x="8775" y="7228"/>
                          <a:pt x="8751" y="7252"/>
                        </a:cubicBezTo>
                        <a:lnTo>
                          <a:pt x="7728" y="7252"/>
                        </a:lnTo>
                        <a:cubicBezTo>
                          <a:pt x="7739" y="7204"/>
                          <a:pt x="7763" y="7156"/>
                          <a:pt x="7775" y="7097"/>
                        </a:cubicBezTo>
                        <a:cubicBezTo>
                          <a:pt x="8001" y="6466"/>
                          <a:pt x="8120" y="5775"/>
                          <a:pt x="8132" y="5049"/>
                        </a:cubicBezTo>
                        <a:close/>
                        <a:moveTo>
                          <a:pt x="1632" y="5061"/>
                        </a:moveTo>
                        <a:cubicBezTo>
                          <a:pt x="1655" y="5775"/>
                          <a:pt x="1762" y="6466"/>
                          <a:pt x="1989" y="7121"/>
                        </a:cubicBezTo>
                        <a:cubicBezTo>
                          <a:pt x="2001" y="7156"/>
                          <a:pt x="2013" y="7216"/>
                          <a:pt x="2024" y="7264"/>
                        </a:cubicBezTo>
                        <a:lnTo>
                          <a:pt x="989" y="7264"/>
                        </a:lnTo>
                        <a:cubicBezTo>
                          <a:pt x="584" y="6609"/>
                          <a:pt x="358" y="5847"/>
                          <a:pt x="334" y="5061"/>
                        </a:cubicBezTo>
                        <a:close/>
                        <a:moveTo>
                          <a:pt x="4882" y="1"/>
                        </a:moveTo>
                        <a:cubicBezTo>
                          <a:pt x="3572" y="1"/>
                          <a:pt x="2358" y="513"/>
                          <a:pt x="1429" y="1430"/>
                        </a:cubicBezTo>
                        <a:cubicBezTo>
                          <a:pt x="512" y="2358"/>
                          <a:pt x="0" y="3573"/>
                          <a:pt x="0" y="4882"/>
                        </a:cubicBezTo>
                        <a:cubicBezTo>
                          <a:pt x="0" y="6716"/>
                          <a:pt x="1012" y="8371"/>
                          <a:pt x="2644" y="9216"/>
                        </a:cubicBezTo>
                        <a:cubicBezTo>
                          <a:pt x="2667" y="9228"/>
                          <a:pt x="2679" y="9228"/>
                          <a:pt x="2715" y="9228"/>
                        </a:cubicBezTo>
                        <a:cubicBezTo>
                          <a:pt x="2775" y="9228"/>
                          <a:pt x="2834" y="9204"/>
                          <a:pt x="2858" y="9145"/>
                        </a:cubicBezTo>
                        <a:cubicBezTo>
                          <a:pt x="2905" y="9050"/>
                          <a:pt x="2882" y="8966"/>
                          <a:pt x="2786" y="8919"/>
                        </a:cubicBezTo>
                        <a:cubicBezTo>
                          <a:pt x="2167" y="8585"/>
                          <a:pt x="1643" y="8133"/>
                          <a:pt x="1239" y="7597"/>
                        </a:cubicBezTo>
                        <a:lnTo>
                          <a:pt x="2179" y="7597"/>
                        </a:lnTo>
                        <a:cubicBezTo>
                          <a:pt x="2382" y="8049"/>
                          <a:pt x="2644" y="8466"/>
                          <a:pt x="2941" y="8800"/>
                        </a:cubicBezTo>
                        <a:cubicBezTo>
                          <a:pt x="2972" y="8837"/>
                          <a:pt x="3013" y="8855"/>
                          <a:pt x="3057" y="8855"/>
                        </a:cubicBezTo>
                        <a:cubicBezTo>
                          <a:pt x="3097" y="8855"/>
                          <a:pt x="3140" y="8840"/>
                          <a:pt x="3179" y="8811"/>
                        </a:cubicBezTo>
                        <a:cubicBezTo>
                          <a:pt x="3251" y="8752"/>
                          <a:pt x="3251" y="8645"/>
                          <a:pt x="3191" y="8573"/>
                        </a:cubicBezTo>
                        <a:cubicBezTo>
                          <a:pt x="2941" y="8288"/>
                          <a:pt x="2727" y="7966"/>
                          <a:pt x="2548" y="7597"/>
                        </a:cubicBezTo>
                        <a:cubicBezTo>
                          <a:pt x="2644" y="7573"/>
                          <a:pt x="2703" y="7514"/>
                          <a:pt x="2703" y="7430"/>
                        </a:cubicBezTo>
                        <a:cubicBezTo>
                          <a:pt x="2703" y="7335"/>
                          <a:pt x="2620" y="7264"/>
                          <a:pt x="2536" y="7264"/>
                        </a:cubicBezTo>
                        <a:lnTo>
                          <a:pt x="2417" y="7264"/>
                        </a:lnTo>
                        <a:cubicBezTo>
                          <a:pt x="2167" y="6609"/>
                          <a:pt x="2001" y="5847"/>
                          <a:pt x="1977" y="5061"/>
                        </a:cubicBezTo>
                        <a:lnTo>
                          <a:pt x="2179" y="5061"/>
                        </a:lnTo>
                        <a:cubicBezTo>
                          <a:pt x="2263" y="5061"/>
                          <a:pt x="2346" y="4990"/>
                          <a:pt x="2346" y="4894"/>
                        </a:cubicBezTo>
                        <a:cubicBezTo>
                          <a:pt x="2346" y="4811"/>
                          <a:pt x="2263" y="4740"/>
                          <a:pt x="2179" y="4740"/>
                        </a:cubicBezTo>
                        <a:lnTo>
                          <a:pt x="1977" y="4740"/>
                        </a:lnTo>
                        <a:cubicBezTo>
                          <a:pt x="2001" y="3930"/>
                          <a:pt x="2155" y="3192"/>
                          <a:pt x="2417" y="2537"/>
                        </a:cubicBezTo>
                        <a:lnTo>
                          <a:pt x="4739" y="2537"/>
                        </a:lnTo>
                        <a:lnTo>
                          <a:pt x="4739" y="2906"/>
                        </a:lnTo>
                        <a:cubicBezTo>
                          <a:pt x="4739" y="2989"/>
                          <a:pt x="4810" y="3073"/>
                          <a:pt x="4894" y="3073"/>
                        </a:cubicBezTo>
                        <a:cubicBezTo>
                          <a:pt x="4989" y="3073"/>
                          <a:pt x="5061" y="2989"/>
                          <a:pt x="5061" y="2906"/>
                        </a:cubicBezTo>
                        <a:lnTo>
                          <a:pt x="5061" y="2537"/>
                        </a:lnTo>
                        <a:lnTo>
                          <a:pt x="7382" y="2537"/>
                        </a:lnTo>
                        <a:cubicBezTo>
                          <a:pt x="7632" y="3168"/>
                          <a:pt x="7787" y="3930"/>
                          <a:pt x="7811" y="4740"/>
                        </a:cubicBezTo>
                        <a:lnTo>
                          <a:pt x="7620" y="4740"/>
                        </a:lnTo>
                        <a:cubicBezTo>
                          <a:pt x="7537" y="4740"/>
                          <a:pt x="7454" y="4811"/>
                          <a:pt x="7454" y="4894"/>
                        </a:cubicBezTo>
                        <a:cubicBezTo>
                          <a:pt x="7454" y="4990"/>
                          <a:pt x="7537" y="5061"/>
                          <a:pt x="7620" y="5061"/>
                        </a:cubicBezTo>
                        <a:lnTo>
                          <a:pt x="7811" y="5061"/>
                        </a:lnTo>
                        <a:cubicBezTo>
                          <a:pt x="7799" y="5847"/>
                          <a:pt x="7656" y="6609"/>
                          <a:pt x="7382" y="7264"/>
                        </a:cubicBezTo>
                        <a:lnTo>
                          <a:pt x="7263" y="7264"/>
                        </a:lnTo>
                        <a:cubicBezTo>
                          <a:pt x="7180" y="7264"/>
                          <a:pt x="7096" y="7335"/>
                          <a:pt x="7096" y="7430"/>
                        </a:cubicBezTo>
                        <a:cubicBezTo>
                          <a:pt x="7096" y="7514"/>
                          <a:pt x="7156" y="7597"/>
                          <a:pt x="7251" y="7597"/>
                        </a:cubicBezTo>
                        <a:cubicBezTo>
                          <a:pt x="7073" y="7966"/>
                          <a:pt x="6846" y="8311"/>
                          <a:pt x="6608" y="8573"/>
                        </a:cubicBezTo>
                        <a:cubicBezTo>
                          <a:pt x="6549" y="8645"/>
                          <a:pt x="6549" y="8752"/>
                          <a:pt x="6620" y="8811"/>
                        </a:cubicBezTo>
                        <a:cubicBezTo>
                          <a:pt x="6656" y="8847"/>
                          <a:pt x="6704" y="8859"/>
                          <a:pt x="6739" y="8859"/>
                        </a:cubicBezTo>
                        <a:cubicBezTo>
                          <a:pt x="6787" y="8859"/>
                          <a:pt x="6835" y="8847"/>
                          <a:pt x="6882" y="8800"/>
                        </a:cubicBezTo>
                        <a:cubicBezTo>
                          <a:pt x="7180" y="8466"/>
                          <a:pt x="7442" y="8049"/>
                          <a:pt x="7632" y="7597"/>
                        </a:cubicBezTo>
                        <a:lnTo>
                          <a:pt x="8573" y="7597"/>
                        </a:lnTo>
                        <a:cubicBezTo>
                          <a:pt x="8204" y="8085"/>
                          <a:pt x="7739" y="8514"/>
                          <a:pt x="7192" y="8823"/>
                        </a:cubicBezTo>
                        <a:cubicBezTo>
                          <a:pt x="7120" y="8871"/>
                          <a:pt x="7085" y="8978"/>
                          <a:pt x="7132" y="9061"/>
                        </a:cubicBezTo>
                        <a:cubicBezTo>
                          <a:pt x="7163" y="9116"/>
                          <a:pt x="7215" y="9145"/>
                          <a:pt x="7274" y="9145"/>
                        </a:cubicBezTo>
                        <a:cubicBezTo>
                          <a:pt x="7305" y="9145"/>
                          <a:pt x="7338" y="9137"/>
                          <a:pt x="7370" y="9121"/>
                        </a:cubicBezTo>
                        <a:cubicBezTo>
                          <a:pt x="8097" y="8704"/>
                          <a:pt x="8704" y="8097"/>
                          <a:pt x="9144" y="7371"/>
                        </a:cubicBezTo>
                        <a:cubicBezTo>
                          <a:pt x="9585" y="6621"/>
                          <a:pt x="9811" y="5763"/>
                          <a:pt x="9811" y="4894"/>
                        </a:cubicBezTo>
                        <a:cubicBezTo>
                          <a:pt x="9763" y="3585"/>
                          <a:pt x="9263" y="2346"/>
                          <a:pt x="8335" y="1430"/>
                        </a:cubicBezTo>
                        <a:cubicBezTo>
                          <a:pt x="7418" y="513"/>
                          <a:pt x="6192" y="1"/>
                          <a:pt x="488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517" name="Google Shape;9573;p40">
                  <a:extLst>
                    <a:ext uri="{FF2B5EF4-FFF2-40B4-BE49-F238E27FC236}">
                      <a16:creationId xmlns:a16="http://schemas.microsoft.com/office/drawing/2014/main" xmlns="" id="{815A37CF-BAE4-C7E3-1991-BAB077BC0CAD}"/>
                    </a:ext>
                  </a:extLst>
                </p:cNvPr>
                <p:cNvSpPr/>
                <p:nvPr/>
              </p:nvSpPr>
              <p:spPr>
                <a:xfrm>
                  <a:off x="4080124" y="1290130"/>
                  <a:ext cx="866931" cy="864899"/>
                </a:xfrm>
                <a:prstGeom prst="rect">
                  <a:avLst/>
                </a:pr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527" name="TekstniOkvir 9526">
                <a:extLst>
                  <a:ext uri="{FF2B5EF4-FFF2-40B4-BE49-F238E27FC236}">
                    <a16:creationId xmlns:a16="http://schemas.microsoft.com/office/drawing/2014/main" xmlns="" id="{CAA056F6-197C-B9CC-44EE-1C3D35FBDFB5}"/>
                  </a:ext>
                </a:extLst>
              </p:cNvPr>
              <p:cNvSpPr txBox="1"/>
              <p:nvPr/>
            </p:nvSpPr>
            <p:spPr>
              <a:xfrm>
                <a:off x="6699756" y="2043251"/>
                <a:ext cx="1080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Marketing :</a:t>
                </a:r>
              </a:p>
            </p:txBody>
          </p:sp>
          <p:sp>
            <p:nvSpPr>
              <p:cNvPr id="9535" name="TekstniOkvir 9534">
                <a:extLst>
                  <a:ext uri="{FF2B5EF4-FFF2-40B4-BE49-F238E27FC236}">
                    <a16:creationId xmlns:a16="http://schemas.microsoft.com/office/drawing/2014/main" xmlns="" id="{61707A2F-028A-7FFC-D839-A709AE689F3E}"/>
                  </a:ext>
                </a:extLst>
              </p:cNvPr>
              <p:cNvSpPr txBox="1"/>
              <p:nvPr/>
            </p:nvSpPr>
            <p:spPr>
              <a:xfrm>
                <a:off x="6693447" y="2336506"/>
                <a:ext cx="1671637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Implementation</a:t>
                </a: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into</a:t>
                </a: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educational</a:t>
                </a: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system</a:t>
                </a:r>
              </a:p>
              <a:p>
                <a:pPr marL="285750" indent="-285750">
                  <a:buClr>
                    <a:schemeClr val="accent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hr-HR" sz="1300" dirty="0" err="1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Social</a:t>
                </a:r>
                <a:r>
                  <a:rPr lang="hr-HR" sz="1300" dirty="0" smtClean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hr-HR" sz="1300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media</a:t>
                </a: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Clr>
                    <a:schemeClr val="tx1">
                      <a:lumMod val="50000"/>
                    </a:schemeClr>
                  </a:buClr>
                  <a:buFont typeface="Wingdings" panose="05000000000000000000" pitchFamily="2" charset="2"/>
                  <a:buChar char="§"/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buClr>
                    <a:schemeClr val="tx1">
                      <a:lumMod val="50000"/>
                    </a:schemeClr>
                  </a:buClr>
                </a:pPr>
                <a:endParaRPr lang="hr-HR" sz="13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9540" name="Ravni poveznik 9539">
              <a:extLst>
                <a:ext uri="{FF2B5EF4-FFF2-40B4-BE49-F238E27FC236}">
                  <a16:creationId xmlns:a16="http://schemas.microsoft.com/office/drawing/2014/main" xmlns="" id="{AB0269A1-5EF2-C12B-FD0F-AA6E8E840C40}"/>
                </a:ext>
              </a:extLst>
            </p:cNvPr>
            <p:cNvCxnSpPr/>
            <p:nvPr/>
          </p:nvCxnSpPr>
          <p:spPr>
            <a:xfrm>
              <a:off x="4777301" y="1530066"/>
              <a:ext cx="1962823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87291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23;p35">
            <a:extLst>
              <a:ext uri="{FF2B5EF4-FFF2-40B4-BE49-F238E27FC236}">
                <a16:creationId xmlns:a16="http://schemas.microsoft.com/office/drawing/2014/main" xmlns="" id="{7B1389B6-5729-0460-01B4-5D6B3FEB39C1}"/>
              </a:ext>
            </a:extLst>
          </p:cNvPr>
          <p:cNvSpPr txBox="1">
            <a:spLocks/>
          </p:cNvSpPr>
          <p:nvPr/>
        </p:nvSpPr>
        <p:spPr>
          <a:xfrm>
            <a:off x="605526" y="1217672"/>
            <a:ext cx="7932947" cy="286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/>
              <a:buNone/>
              <a:defRPr sz="3200" b="0" i="0" u="none" strike="noStrike" cap="none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hr-HR" sz="6600" spc="300" dirty="0" err="1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Thank</a:t>
            </a:r>
            <a:r>
              <a:rPr lang="hr-HR" sz="6600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6600" spc="300" dirty="0" err="1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you</a:t>
            </a:r>
            <a:r>
              <a:rPr lang="hr-HR" sz="6600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for </a:t>
            </a:r>
            <a:r>
              <a:rPr lang="hr-HR" sz="6600" spc="300" dirty="0" err="1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your</a:t>
            </a:r>
            <a:r>
              <a:rPr lang="hr-HR" sz="6600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hr-HR" sz="6600" spc="300" dirty="0" err="1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attention</a:t>
            </a:r>
            <a:r>
              <a:rPr lang="hr-HR" sz="6600" spc="300" dirty="0">
                <a:solidFill>
                  <a:schemeClr val="bg1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197</Words>
  <Application>Microsoft Office PowerPoint</Application>
  <PresentationFormat>Prikaz na zaslonu (16:9)</PresentationFormat>
  <Paragraphs>64</Paragraphs>
  <Slides>7</Slides>
  <Notes>7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4" baseType="lpstr">
      <vt:lpstr>Arial</vt:lpstr>
      <vt:lpstr>Segoe UI Black</vt:lpstr>
      <vt:lpstr>Rubik Glitch</vt:lpstr>
      <vt:lpstr>Rubik</vt:lpstr>
      <vt:lpstr>Fredoka One</vt:lpstr>
      <vt:lpstr>Wingdings</vt:lpstr>
      <vt:lpstr>Digital Scam Awareness Newsletter by Slidesgo</vt:lpstr>
      <vt:lpstr>SECURE4YOU</vt:lpstr>
      <vt:lpstr> Problems ?</vt:lpstr>
      <vt:lpstr>The idea originality</vt:lpstr>
      <vt:lpstr>Benefit of solution, wider social impact and context</vt:lpstr>
      <vt:lpstr>Sustainabillity of application </vt:lpstr>
      <vt:lpstr>The project realisation  </vt:lpstr>
      <vt:lpstr>Slajd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SECURE4YOU</dc:title>
  <dc:creator>Administrator</dc:creator>
  <cp:lastModifiedBy>Luka</cp:lastModifiedBy>
  <cp:revision>5</cp:revision>
  <dcterms:modified xsi:type="dcterms:W3CDTF">2023-11-12T16:09:57Z</dcterms:modified>
</cp:coreProperties>
</file>