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307" r:id="rId3"/>
    <p:sldId id="308" r:id="rId4"/>
    <p:sldId id="309" r:id="rId5"/>
    <p:sldId id="310" r:id="rId6"/>
    <p:sldId id="311" r:id="rId7"/>
    <p:sldId id="286" r:id="rId8"/>
  </p:sldIdLst>
  <p:sldSz cx="9144000" cy="5143500" type="screen16x9"/>
  <p:notesSz cx="6858000" cy="9144000"/>
  <p:embeddedFontLst>
    <p:embeddedFont>
      <p:font typeface="Segoe UI Black" pitchFamily="34" charset="0"/>
      <p:bold r:id="rId10"/>
      <p:boldItalic r:id="rId11"/>
    </p:embeddedFont>
    <p:embeddedFont>
      <p:font typeface="Rubik Glitch" charset="-79"/>
      <p:regular r:id="rId12"/>
    </p:embeddedFont>
    <p:embeddedFont>
      <p:font typeface="Rubik" charset="-79"/>
      <p:regular r:id="rId13"/>
      <p:bold r:id="rId14"/>
      <p:italic r:id="rId15"/>
      <p:boldItalic r:id="rId16"/>
    </p:embeddedFont>
    <p:embeddedFont>
      <p:font typeface="Fredoka One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381FF02-42A1-4FE8-8A88-BB5942B306B1}">
  <a:tblStyle styleId="{5381FF02-42A1-4FE8-8A88-BB5942B306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9" name="Google Shape;9519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0" name="Google Shape;9520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6" name="Google Shape;9526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7" name="Google Shape;9527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88636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6" name="Google Shape;9526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7" name="Google Shape;9527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32580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6" name="Google Shape;9526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7" name="Google Shape;9527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89065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6" name="Google Shape;9526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7" name="Google Shape;9527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32892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6" name="Google Shape;9526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7" name="Google Shape;9527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58949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1" name="Google Shape;10201;g13852c7ee04_0_3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2" name="Google Shape;10202;g13852c7ee04_0_3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718" y="206"/>
            <a:ext cx="9074564" cy="5143474"/>
            <a:chOff x="34718" y="206"/>
            <a:chExt cx="9074564" cy="5143474"/>
          </a:xfrm>
        </p:grpSpPr>
        <p:sp>
          <p:nvSpPr>
            <p:cNvPr id="10" name="Google Shape;10;p2"/>
            <p:cNvSpPr/>
            <p:nvPr/>
          </p:nvSpPr>
          <p:spPr>
            <a:xfrm>
              <a:off x="57374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7374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73748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65521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65521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3748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5521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73748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5521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63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65521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3748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3748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3748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5521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73748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73748" y="217002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65521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73748" y="245939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5521" y="26027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3" y="609"/>
                  </a:cubicBezTo>
                  <a:cubicBezTo>
                    <a:pt x="146" y="609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3748" y="274875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65521" y="289206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73748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65521" y="31814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65521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73748" y="347258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65521" y="36159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65521" y="37601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3" y="609"/>
                  </a:cubicBezTo>
                  <a:cubicBezTo>
                    <a:pt x="146" y="609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65521" y="39052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3748" y="40513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3748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3748" y="43406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65521" y="448399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3748" y="46300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65521" y="477336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3748" y="49194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5521" y="506272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10467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10467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04670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096324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09632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104670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096324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104670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096324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09632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04670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04670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104670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096324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04670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104670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096324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104670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096324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40" y="609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2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104670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096324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16"/>
                    <a:pt x="224" y="616"/>
                  </a:cubicBezTo>
                  <a:cubicBezTo>
                    <a:pt x="140" y="616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2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104670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096324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16"/>
                    <a:pt x="224" y="616"/>
                  </a:cubicBezTo>
                  <a:cubicBezTo>
                    <a:pt x="140" y="616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3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096324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04670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96324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096324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40" y="609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3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096324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04670" y="40513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04670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04670" y="43406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096324" y="44839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40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16"/>
                    <a:pt x="1" y="340"/>
                  </a:cubicBezTo>
                  <a:cubicBezTo>
                    <a:pt x="1" y="555"/>
                    <a:pt x="93" y="679"/>
                    <a:pt x="217" y="679"/>
                  </a:cubicBezTo>
                  <a:cubicBezTo>
                    <a:pt x="363" y="679"/>
                    <a:pt x="448" y="555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04670" y="46300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96324" y="47733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40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16"/>
                    <a:pt x="1" y="340"/>
                  </a:cubicBezTo>
                  <a:cubicBezTo>
                    <a:pt x="1" y="555"/>
                    <a:pt x="93" y="679"/>
                    <a:pt x="217" y="679"/>
                  </a:cubicBezTo>
                  <a:cubicBezTo>
                    <a:pt x="363" y="679"/>
                    <a:pt x="448" y="555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37001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7001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370012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361785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361785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70012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361785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7"/>
                    <a:pt x="216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370012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361785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61785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370012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370012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370012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361785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70012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370012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61785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7"/>
                    <a:pt x="216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70012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361785" y="26027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8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6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370012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61785" y="289206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8" y="616"/>
                    <a:pt x="216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6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370012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361785" y="31814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8" y="616"/>
                    <a:pt x="216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6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361785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370012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361785" y="36159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361785" y="37601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8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6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361785" y="39052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370012" y="40513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370012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370012" y="43406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53412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53412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534126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8525900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852590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534126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8525900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534126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8525900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525900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534126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534126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534126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525900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534126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8534126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8525900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8534126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8525900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534126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8525900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534126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525900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8525900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534126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8525900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8525900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8525900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8534126" y="40513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8534126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8534126" y="43406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525900" y="44839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40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16"/>
                    <a:pt x="0" y="340"/>
                  </a:cubicBezTo>
                  <a:cubicBezTo>
                    <a:pt x="0" y="555"/>
                    <a:pt x="85" y="679"/>
                    <a:pt x="216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534126" y="46300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8525900" y="47733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40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16"/>
                    <a:pt x="0" y="340"/>
                  </a:cubicBezTo>
                  <a:cubicBezTo>
                    <a:pt x="0" y="555"/>
                    <a:pt x="85" y="679"/>
                    <a:pt x="216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8534126" y="491941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8525900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40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16"/>
                    <a:pt x="0" y="340"/>
                  </a:cubicBezTo>
                  <a:cubicBezTo>
                    <a:pt x="0" y="555"/>
                    <a:pt x="85" y="679"/>
                    <a:pt x="216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35354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635354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35354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627127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62712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635354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627127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635354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627127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627127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635354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635354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635354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627127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635354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635354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627127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635354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627127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635354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627127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635354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627127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627127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635354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627127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627127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627127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635354" y="40513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677090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677090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677090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668744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66874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677090" y="72308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7738816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7738816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7738816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7730589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7730589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7738816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7730589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7738816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7730589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7730589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7738816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7738816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738816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7730589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7738816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7738816" y="217002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7730589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7738816" y="245939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7730589" y="26027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7738816" y="274875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7730589" y="289206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7738816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7730589" y="31814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7730589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7738816" y="347258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8"/>
                  </a:lnTo>
                  <a:lnTo>
                    <a:pt x="24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730589" y="36159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7730589" y="37601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7730589" y="39052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7738816" y="40513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7738816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7738816" y="43406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8799588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8799588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8799588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879136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879136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8799588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8791361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8799588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8791361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8791361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8799588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8799588" y="159117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8799588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8791361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8799588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8799588" y="217002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8791361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8799588" y="245939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8791361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8799588" y="274875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8791361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8799588" y="303812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8791361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8791361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8799588" y="347258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8791361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8791361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8791361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8799588" y="40513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8799588" y="41955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8799588" y="43406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8791361" y="44839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8799588" y="463004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8791361" y="47733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8799588" y="491941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8791361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2"/>
            <p:cNvGrpSpPr/>
            <p:nvPr/>
          </p:nvGrpSpPr>
          <p:grpSpPr>
            <a:xfrm>
              <a:off x="34718" y="206"/>
              <a:ext cx="53295" cy="4852321"/>
              <a:chOff x="62135" y="206"/>
              <a:chExt cx="53295" cy="4852321"/>
            </a:xfrm>
          </p:grpSpPr>
          <p:sp>
            <p:nvSpPr>
              <p:cNvPr id="250" name="Google Shape;250;p2"/>
              <p:cNvSpPr/>
              <p:nvPr/>
            </p:nvSpPr>
            <p:spPr>
              <a:xfrm>
                <a:off x="70362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70362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70362" y="288618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0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70362" y="4337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62135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7"/>
                      <a:pt x="93" y="347"/>
                    </a:cubicBezTo>
                    <a:cubicBezTo>
                      <a:pt x="93" y="163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62135" y="722248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70362" y="86830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62135" y="1010660"/>
                <a:ext cx="53295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7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9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6" y="617"/>
                      <a:pt x="93" y="517"/>
                      <a:pt x="93" y="347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4"/>
                      <a:pt x="0" y="347"/>
                    </a:cubicBezTo>
                    <a:cubicBezTo>
                      <a:pt x="8" y="563"/>
                      <a:pt x="93" y="686"/>
                      <a:pt x="224" y="686"/>
                    </a:cubicBezTo>
                    <a:cubicBezTo>
                      <a:pt x="362" y="686"/>
                      <a:pt x="447" y="563"/>
                      <a:pt x="447" y="339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70362" y="1156713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1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62135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70362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62135" y="159034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70362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62135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70362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70362" y="216990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62135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62135" y="245843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70362" y="260449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62135" y="27478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70362" y="289385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70362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62135" y="3181315"/>
                <a:ext cx="53295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0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10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62135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62135" y="34708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>
                <a:off x="70362" y="361685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70362" y="37619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70362" y="390621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62135" y="404953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70362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62135" y="43388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70362" y="44849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62135" y="46282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70362" y="47743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4" name="Google Shape;284;p2"/>
            <p:cNvSpPr/>
            <p:nvPr/>
          </p:nvSpPr>
          <p:spPr>
            <a:xfrm>
              <a:off x="30828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30828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308286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308286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30006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300060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308286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300060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308286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300060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308286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300060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308286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300060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308286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308286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300060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300060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308286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300060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308286" y="289385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308286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300060" y="3181315"/>
              <a:ext cx="53414" cy="81075"/>
            </a:xfrm>
            <a:custGeom>
              <a:avLst/>
              <a:gdLst/>
              <a:ahLst/>
              <a:cxnLst/>
              <a:rect l="l" t="t" r="r" b="b"/>
              <a:pathLst>
                <a:path w="448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300060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300060" y="34708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2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308286" y="361685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308286" y="37619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308286" y="390621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300060" y="404953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308286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300060" y="43388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308286" y="44849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300060" y="46282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308286" y="477431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190081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190081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190081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190081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189258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189258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1900815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16627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16627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16627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16627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15805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158050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3185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3185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3185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3185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2351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2351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839090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839090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839090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839090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83086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83086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839090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830863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839090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830863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839090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830863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839090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830863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839090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839090" y="216990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830863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830863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839090" y="260449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830863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839090" y="289385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839090" y="303812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830863" y="3181315"/>
              <a:ext cx="53414" cy="81075"/>
            </a:xfrm>
            <a:custGeom>
              <a:avLst/>
              <a:gdLst/>
              <a:ahLst/>
              <a:cxnLst/>
              <a:rect l="l" t="t" r="r" b="b"/>
              <a:pathLst>
                <a:path w="448" h="680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10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830863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830863" y="34708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62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839090" y="361685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839090" y="37619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839090" y="390621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830863" y="404953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62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839090" y="41955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830863" y="43388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839090" y="448494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830863" y="46282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839090" y="477431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962660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962660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962660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962660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954433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349250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349250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349250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349250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561524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561524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561524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561524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614604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614604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614604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614604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720801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720801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720801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720801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719966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7199667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720801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800415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800415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8004158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8004158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799593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799593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8004158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7995931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8004158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7995931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8004158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7995931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8004158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7995931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8004158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8004158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7995931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7995931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8004158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7995931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8004158" y="289385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8004158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7995931" y="3181315"/>
              <a:ext cx="53414" cy="81075"/>
            </a:xfrm>
            <a:custGeom>
              <a:avLst/>
              <a:gdLst/>
              <a:ahLst/>
              <a:cxnLst/>
              <a:rect l="l" t="t" r="r" b="b"/>
              <a:pathLst>
                <a:path w="448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7995931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7995931" y="34708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8004158" y="361685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8004158" y="37619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8004158" y="390621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7995931" y="404953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8004158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7995931" y="43388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8004158" y="44849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7995931" y="46282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8004158" y="477431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906421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906421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906421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906421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905682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905682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906421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9056822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9064214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9056822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9064214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9056822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9064214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9056822" y="187970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9064214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9064214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9056822" y="231322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9056822" y="245843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9064214" y="260449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9056822" y="274780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9064214" y="289385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9064214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9056822" y="3181315"/>
              <a:ext cx="52460" cy="81075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9056822" y="332653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9056822" y="347080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9064214" y="361685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9064214" y="37619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9064214" y="390621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9056822" y="404953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9064214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9056822" y="433889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9064214" y="44849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9056822" y="462826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9064214" y="47743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694243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694243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6942432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6934205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693420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6942432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5880707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5880707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5880707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5872480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7473355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7473355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7473355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7465128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7465128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7473355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7465128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7473355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7465128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7465128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7473355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7473355" y="159117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7473355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7465128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7473355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7473355" y="217002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7465128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7473355" y="245939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7465128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7473355" y="274875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7465128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7473355" y="303812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7465128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7465128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7473355" y="347258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7465128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7465128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7465128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7473355" y="40513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322716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322716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3227168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3227168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641151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641151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6411510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6411510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640328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640328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826878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826878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826878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826878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826139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826139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826878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8261392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8268784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8261392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8268784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8261392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8268784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8261392" y="187970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8268784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8268784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8261392" y="231322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8261392" y="245843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8268784" y="260449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8261392" y="274780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8268784" y="289385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8268784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8261392" y="3181315"/>
              <a:ext cx="52460" cy="81075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8261392" y="332653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8261392" y="347080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8268784" y="361685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8268784" y="37619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8268784" y="390621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8261392" y="404953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8268784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8261392" y="433889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8268784" y="44849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8261392" y="462826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8268784" y="47743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2697199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2697199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2697199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2697199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268897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268897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402343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402343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4023432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5084442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5084442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5084442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4554354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4554354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4554354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4819935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4819935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4819935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375797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375797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375797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3757971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428889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428889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428889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534990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534990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534990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534990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2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576" name="Google Shape;576;p2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6" name="Google Shape;626;p2"/>
          <p:cNvSpPr txBox="1">
            <a:spLocks noGrp="1"/>
          </p:cNvSpPr>
          <p:nvPr>
            <p:ph type="ctrTitle"/>
          </p:nvPr>
        </p:nvSpPr>
        <p:spPr>
          <a:xfrm>
            <a:off x="1400550" y="956460"/>
            <a:ext cx="6342900" cy="26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27" name="Google Shape;627;p2"/>
          <p:cNvSpPr txBox="1">
            <a:spLocks noGrp="1"/>
          </p:cNvSpPr>
          <p:nvPr>
            <p:ph type="subTitle" idx="1"/>
          </p:nvPr>
        </p:nvSpPr>
        <p:spPr>
          <a:xfrm>
            <a:off x="1400550" y="3624810"/>
            <a:ext cx="6342900" cy="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6" name="Google Shape;1506;p6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1507" name="Google Shape;1507;p6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6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6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6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6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6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6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6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6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6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6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6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6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6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6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6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6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6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6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6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6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6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6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6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6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6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6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6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6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6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6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6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1558" name="Google Shape;1558;p6"/>
          <p:cNvGrpSpPr/>
          <p:nvPr/>
        </p:nvGrpSpPr>
        <p:grpSpPr>
          <a:xfrm>
            <a:off x="145881" y="206"/>
            <a:ext cx="8852237" cy="5143474"/>
            <a:chOff x="145881" y="206"/>
            <a:chExt cx="8852237" cy="5143474"/>
          </a:xfrm>
        </p:grpSpPr>
        <p:grpSp>
          <p:nvGrpSpPr>
            <p:cNvPr id="1559" name="Google Shape;1559;p6"/>
            <p:cNvGrpSpPr/>
            <p:nvPr/>
          </p:nvGrpSpPr>
          <p:grpSpPr>
            <a:xfrm>
              <a:off x="145881" y="206"/>
              <a:ext cx="600248" cy="4852321"/>
              <a:chOff x="384275" y="206"/>
              <a:chExt cx="600248" cy="4852321"/>
            </a:xfrm>
          </p:grpSpPr>
          <p:sp>
            <p:nvSpPr>
              <p:cNvPr id="1560" name="Google Shape;1560;p6"/>
              <p:cNvSpPr/>
              <p:nvPr/>
            </p:nvSpPr>
            <p:spPr>
              <a:xfrm>
                <a:off x="665978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6"/>
              <p:cNvSpPr/>
              <p:nvPr/>
            </p:nvSpPr>
            <p:spPr>
              <a:xfrm>
                <a:off x="665978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6"/>
              <p:cNvSpPr/>
              <p:nvPr/>
            </p:nvSpPr>
            <p:spPr>
              <a:xfrm>
                <a:off x="665978" y="28957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6"/>
              <p:cNvSpPr/>
              <p:nvPr/>
            </p:nvSpPr>
            <p:spPr>
              <a:xfrm>
                <a:off x="657752" y="432883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6"/>
              <p:cNvSpPr/>
              <p:nvPr/>
            </p:nvSpPr>
            <p:spPr>
              <a:xfrm>
                <a:off x="657752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3" y="610"/>
                    </a:cubicBezTo>
                    <a:cubicBezTo>
                      <a:pt x="146" y="610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6"/>
              <p:cNvSpPr/>
              <p:nvPr/>
            </p:nvSpPr>
            <p:spPr>
              <a:xfrm>
                <a:off x="665978" y="72308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6"/>
              <p:cNvSpPr/>
              <p:nvPr/>
            </p:nvSpPr>
            <p:spPr>
              <a:xfrm>
                <a:off x="657752" y="86639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3" y="617"/>
                    </a:cubicBezTo>
                    <a:cubicBezTo>
                      <a:pt x="146" y="617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6"/>
              <p:cNvSpPr/>
              <p:nvPr/>
            </p:nvSpPr>
            <p:spPr>
              <a:xfrm>
                <a:off x="665978" y="101244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6"/>
              <p:cNvSpPr/>
              <p:nvPr/>
            </p:nvSpPr>
            <p:spPr>
              <a:xfrm>
                <a:off x="657752" y="115575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3" y="610"/>
                    </a:cubicBezTo>
                    <a:cubicBezTo>
                      <a:pt x="146" y="610"/>
                      <a:pt x="92" y="517"/>
                      <a:pt x="92" y="348"/>
                    </a:cubicBezTo>
                    <a:cubicBezTo>
                      <a:pt x="92" y="163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6"/>
              <p:cNvSpPr/>
              <p:nvPr/>
            </p:nvSpPr>
            <p:spPr>
              <a:xfrm>
                <a:off x="657752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6"/>
              <p:cNvSpPr/>
              <p:nvPr/>
            </p:nvSpPr>
            <p:spPr>
              <a:xfrm>
                <a:off x="665978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6"/>
              <p:cNvSpPr/>
              <p:nvPr/>
            </p:nvSpPr>
            <p:spPr>
              <a:xfrm>
                <a:off x="665978" y="159117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6"/>
              <p:cNvSpPr/>
              <p:nvPr/>
            </p:nvSpPr>
            <p:spPr>
              <a:xfrm>
                <a:off x="665978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6"/>
              <p:cNvSpPr/>
              <p:nvPr/>
            </p:nvSpPr>
            <p:spPr>
              <a:xfrm>
                <a:off x="657752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6"/>
              <p:cNvSpPr/>
              <p:nvPr/>
            </p:nvSpPr>
            <p:spPr>
              <a:xfrm>
                <a:off x="665978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6"/>
              <p:cNvSpPr/>
              <p:nvPr/>
            </p:nvSpPr>
            <p:spPr>
              <a:xfrm>
                <a:off x="665978" y="2170028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6"/>
              <p:cNvSpPr/>
              <p:nvPr/>
            </p:nvSpPr>
            <p:spPr>
              <a:xfrm>
                <a:off x="657752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3" y="617"/>
                    </a:cubicBezTo>
                    <a:cubicBezTo>
                      <a:pt x="146" y="617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6"/>
              <p:cNvSpPr/>
              <p:nvPr/>
            </p:nvSpPr>
            <p:spPr>
              <a:xfrm>
                <a:off x="665978" y="245939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78" name="Google Shape;1578;p6"/>
              <p:cNvGrpSpPr/>
              <p:nvPr/>
            </p:nvGrpSpPr>
            <p:grpSpPr>
              <a:xfrm>
                <a:off x="384275" y="206"/>
                <a:ext cx="53414" cy="4852321"/>
                <a:chOff x="418506" y="206"/>
                <a:chExt cx="53414" cy="4852321"/>
              </a:xfrm>
            </p:grpSpPr>
            <p:sp>
              <p:nvSpPr>
                <p:cNvPr id="1579" name="Google Shape;1579;p6"/>
                <p:cNvSpPr/>
                <p:nvPr/>
              </p:nvSpPr>
              <p:spPr>
                <a:xfrm>
                  <a:off x="426733" y="206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80;p6"/>
                <p:cNvSpPr/>
                <p:nvPr/>
              </p:nvSpPr>
              <p:spPr>
                <a:xfrm>
                  <a:off x="426733" y="14435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7" y="656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81;p6"/>
                <p:cNvSpPr/>
                <p:nvPr/>
              </p:nvSpPr>
              <p:spPr>
                <a:xfrm>
                  <a:off x="426733" y="288618"/>
                  <a:ext cx="25872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64" extrusionOk="0">
                      <a:moveTo>
                        <a:pt x="140" y="0"/>
                      </a:moveTo>
                      <a:lnTo>
                        <a:pt x="1" y="85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63"/>
                      </a:lnTo>
                      <a:lnTo>
                        <a:pt x="217" y="663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82;p6"/>
                <p:cNvSpPr/>
                <p:nvPr/>
              </p:nvSpPr>
              <p:spPr>
                <a:xfrm>
                  <a:off x="426733" y="43371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7" y="656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3" name="Google Shape;1583;p6"/>
                <p:cNvSpPr/>
                <p:nvPr/>
              </p:nvSpPr>
              <p:spPr>
                <a:xfrm>
                  <a:off x="418506" y="57702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7"/>
                        <a:pt x="85" y="347"/>
                      </a:cubicBezTo>
                      <a:cubicBezTo>
                        <a:pt x="85" y="163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1" y="124"/>
                        <a:pt x="1" y="340"/>
                      </a:cubicBezTo>
                      <a:cubicBezTo>
                        <a:pt x="1" y="563"/>
                        <a:pt x="85" y="679"/>
                        <a:pt x="216" y="679"/>
                      </a:cubicBezTo>
                      <a:cubicBezTo>
                        <a:pt x="363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4" name="Google Shape;1584;p6"/>
                <p:cNvSpPr/>
                <p:nvPr/>
              </p:nvSpPr>
              <p:spPr>
                <a:xfrm>
                  <a:off x="418506" y="722248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1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6"/>
                <p:cNvSpPr/>
                <p:nvPr/>
              </p:nvSpPr>
              <p:spPr>
                <a:xfrm>
                  <a:off x="426733" y="86830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6"/>
                <p:cNvSpPr/>
                <p:nvPr/>
              </p:nvSpPr>
              <p:spPr>
                <a:xfrm>
                  <a:off x="418506" y="1010660"/>
                  <a:ext cx="53414" cy="81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87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9"/>
                      </a:cubicBezTo>
                      <a:cubicBezTo>
                        <a:pt x="355" y="509"/>
                        <a:pt x="309" y="617"/>
                        <a:pt x="224" y="617"/>
                      </a:cubicBezTo>
                      <a:cubicBezTo>
                        <a:pt x="139" y="617"/>
                        <a:pt x="85" y="517"/>
                        <a:pt x="85" y="347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4"/>
                        <a:pt x="1" y="347"/>
                      </a:cubicBezTo>
                      <a:cubicBezTo>
                        <a:pt x="1" y="563"/>
                        <a:pt x="85" y="686"/>
                        <a:pt x="216" y="686"/>
                      </a:cubicBezTo>
                      <a:cubicBezTo>
                        <a:pt x="363" y="686"/>
                        <a:pt x="447" y="563"/>
                        <a:pt x="447" y="339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7" name="Google Shape;1587;p6"/>
                <p:cNvSpPr/>
                <p:nvPr/>
              </p:nvSpPr>
              <p:spPr>
                <a:xfrm>
                  <a:off x="426733" y="1156713"/>
                  <a:ext cx="25872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64" extrusionOk="0">
                      <a:moveTo>
                        <a:pt x="140" y="1"/>
                      </a:moveTo>
                      <a:lnTo>
                        <a:pt x="1" y="85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63"/>
                      </a:lnTo>
                      <a:lnTo>
                        <a:pt x="217" y="663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8" name="Google Shape;1588;p6"/>
                <p:cNvSpPr/>
                <p:nvPr/>
              </p:nvSpPr>
              <p:spPr>
                <a:xfrm>
                  <a:off x="418506" y="130097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1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" name="Google Shape;1589;p6"/>
                <p:cNvSpPr/>
                <p:nvPr/>
              </p:nvSpPr>
              <p:spPr>
                <a:xfrm>
                  <a:off x="426733" y="144703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0" name="Google Shape;1590;p6"/>
                <p:cNvSpPr/>
                <p:nvPr/>
              </p:nvSpPr>
              <p:spPr>
                <a:xfrm>
                  <a:off x="418506" y="159034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1" name="Google Shape;1591;p6"/>
                <p:cNvSpPr/>
                <p:nvPr/>
              </p:nvSpPr>
              <p:spPr>
                <a:xfrm>
                  <a:off x="426733" y="1736397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" name="Google Shape;1592;p6"/>
                <p:cNvSpPr/>
                <p:nvPr/>
              </p:nvSpPr>
              <p:spPr>
                <a:xfrm>
                  <a:off x="418506" y="187970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93;p6"/>
                <p:cNvSpPr/>
                <p:nvPr/>
              </p:nvSpPr>
              <p:spPr>
                <a:xfrm>
                  <a:off x="426733" y="202576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94;p6"/>
                <p:cNvSpPr/>
                <p:nvPr/>
              </p:nvSpPr>
              <p:spPr>
                <a:xfrm>
                  <a:off x="426733" y="2169909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7" y="656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5" name="Google Shape;1595;p6"/>
                <p:cNvSpPr/>
                <p:nvPr/>
              </p:nvSpPr>
              <p:spPr>
                <a:xfrm>
                  <a:off x="418506" y="231322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10"/>
                        <a:pt x="224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1" y="124"/>
                        <a:pt x="1" y="340"/>
                      </a:cubicBezTo>
                      <a:cubicBezTo>
                        <a:pt x="1" y="563"/>
                        <a:pt x="85" y="679"/>
                        <a:pt x="216" y="679"/>
                      </a:cubicBezTo>
                      <a:cubicBezTo>
                        <a:pt x="363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6" name="Google Shape;1596;p6"/>
                <p:cNvSpPr/>
                <p:nvPr/>
              </p:nvSpPr>
              <p:spPr>
                <a:xfrm>
                  <a:off x="418506" y="245843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1597;p6"/>
                <p:cNvSpPr/>
                <p:nvPr/>
              </p:nvSpPr>
              <p:spPr>
                <a:xfrm>
                  <a:off x="426733" y="260449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8" name="Google Shape;1598;p6"/>
                <p:cNvSpPr/>
                <p:nvPr/>
              </p:nvSpPr>
              <p:spPr>
                <a:xfrm>
                  <a:off x="418506" y="274780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9" name="Google Shape;1599;p6"/>
                <p:cNvSpPr/>
                <p:nvPr/>
              </p:nvSpPr>
              <p:spPr>
                <a:xfrm>
                  <a:off x="426733" y="289385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0" name="Google Shape;1600;p6"/>
                <p:cNvSpPr/>
                <p:nvPr/>
              </p:nvSpPr>
              <p:spPr>
                <a:xfrm>
                  <a:off x="426733" y="3038123"/>
                  <a:ext cx="25872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5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6"/>
                <p:cNvSpPr/>
                <p:nvPr/>
              </p:nvSpPr>
              <p:spPr>
                <a:xfrm>
                  <a:off x="418506" y="3181315"/>
                  <a:ext cx="53414" cy="8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80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10"/>
                        <a:pt x="309" y="610"/>
                        <a:pt x="224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1" y="124"/>
                        <a:pt x="1" y="340"/>
                      </a:cubicBezTo>
                      <a:cubicBezTo>
                        <a:pt x="1" y="563"/>
                        <a:pt x="85" y="679"/>
                        <a:pt x="216" y="679"/>
                      </a:cubicBezTo>
                      <a:cubicBezTo>
                        <a:pt x="363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2" name="Google Shape;1602;p6"/>
                <p:cNvSpPr/>
                <p:nvPr/>
              </p:nvSpPr>
              <p:spPr>
                <a:xfrm>
                  <a:off x="418506" y="332653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3" name="Google Shape;1603;p6"/>
                <p:cNvSpPr/>
                <p:nvPr/>
              </p:nvSpPr>
              <p:spPr>
                <a:xfrm>
                  <a:off x="418506" y="347080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62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2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4" name="Google Shape;1604;p6"/>
                <p:cNvSpPr/>
                <p:nvPr/>
              </p:nvSpPr>
              <p:spPr>
                <a:xfrm>
                  <a:off x="426733" y="3616853"/>
                  <a:ext cx="25872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5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5" name="Google Shape;1605;p6"/>
                <p:cNvSpPr/>
                <p:nvPr/>
              </p:nvSpPr>
              <p:spPr>
                <a:xfrm>
                  <a:off x="426733" y="376195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6" name="Google Shape;1606;p6"/>
                <p:cNvSpPr/>
                <p:nvPr/>
              </p:nvSpPr>
              <p:spPr>
                <a:xfrm>
                  <a:off x="426733" y="3906219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7" name="Google Shape;1607;p6"/>
                <p:cNvSpPr/>
                <p:nvPr/>
              </p:nvSpPr>
              <p:spPr>
                <a:xfrm>
                  <a:off x="418506" y="404953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62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3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8" name="Google Shape;1608;p6"/>
                <p:cNvSpPr/>
                <p:nvPr/>
              </p:nvSpPr>
              <p:spPr>
                <a:xfrm>
                  <a:off x="426733" y="4195584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9" name="Google Shape;1609;p6"/>
                <p:cNvSpPr/>
                <p:nvPr/>
              </p:nvSpPr>
              <p:spPr>
                <a:xfrm>
                  <a:off x="418506" y="433889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70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3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610;p6"/>
                <p:cNvSpPr/>
                <p:nvPr/>
              </p:nvSpPr>
              <p:spPr>
                <a:xfrm>
                  <a:off x="426733" y="4484949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1" name="Google Shape;1611;p6"/>
                <p:cNvSpPr/>
                <p:nvPr/>
              </p:nvSpPr>
              <p:spPr>
                <a:xfrm>
                  <a:off x="418506" y="462826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70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3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6"/>
                <p:cNvSpPr/>
                <p:nvPr/>
              </p:nvSpPr>
              <p:spPr>
                <a:xfrm>
                  <a:off x="426733" y="4774314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3" name="Google Shape;1613;p6"/>
              <p:cNvSpPr/>
              <p:nvPr/>
            </p:nvSpPr>
            <p:spPr>
              <a:xfrm>
                <a:off x="939336" y="206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6"/>
              <p:cNvSpPr/>
              <p:nvPr/>
            </p:nvSpPr>
            <p:spPr>
              <a:xfrm>
                <a:off x="939336" y="14435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6"/>
              <p:cNvSpPr/>
              <p:nvPr/>
            </p:nvSpPr>
            <p:spPr>
              <a:xfrm>
                <a:off x="939336" y="288618"/>
                <a:ext cx="26826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64" extrusionOk="0">
                    <a:moveTo>
                      <a:pt x="147" y="0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6"/>
              <p:cNvSpPr/>
              <p:nvPr/>
            </p:nvSpPr>
            <p:spPr>
              <a:xfrm>
                <a:off x="939336" y="43371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6"/>
              <p:cNvSpPr/>
              <p:nvPr/>
            </p:nvSpPr>
            <p:spPr>
              <a:xfrm>
                <a:off x="931109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7" y="609"/>
                      <a:pt x="93" y="517"/>
                      <a:pt x="93" y="347"/>
                    </a:cubicBezTo>
                    <a:cubicBezTo>
                      <a:pt x="93" y="163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1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6"/>
              <p:cNvSpPr/>
              <p:nvPr/>
            </p:nvSpPr>
            <p:spPr>
              <a:xfrm>
                <a:off x="931109" y="722248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6"/>
              <p:cNvSpPr/>
              <p:nvPr/>
            </p:nvSpPr>
            <p:spPr>
              <a:xfrm>
                <a:off x="939336" y="86830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6"/>
              <p:cNvSpPr/>
              <p:nvPr/>
            </p:nvSpPr>
            <p:spPr>
              <a:xfrm>
                <a:off x="931109" y="1010660"/>
                <a:ext cx="53414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7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9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7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1" y="0"/>
                      <a:pt x="0" y="124"/>
                      <a:pt x="0" y="347"/>
                    </a:cubicBezTo>
                    <a:cubicBezTo>
                      <a:pt x="8" y="563"/>
                      <a:pt x="93" y="686"/>
                      <a:pt x="224" y="686"/>
                    </a:cubicBezTo>
                    <a:cubicBezTo>
                      <a:pt x="362" y="686"/>
                      <a:pt x="447" y="563"/>
                      <a:pt x="447" y="339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1" name="Google Shape;1621;p6"/>
            <p:cNvGrpSpPr/>
            <p:nvPr/>
          </p:nvGrpSpPr>
          <p:grpSpPr>
            <a:xfrm>
              <a:off x="8398705" y="206"/>
              <a:ext cx="599413" cy="5143474"/>
              <a:chOff x="8322446" y="206"/>
              <a:chExt cx="599413" cy="5143474"/>
            </a:xfrm>
          </p:grpSpPr>
          <p:sp>
            <p:nvSpPr>
              <p:cNvPr id="1622" name="Google Shape;1622;p6"/>
              <p:cNvSpPr/>
              <p:nvPr/>
            </p:nvSpPr>
            <p:spPr>
              <a:xfrm>
                <a:off x="8330672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6"/>
              <p:cNvSpPr/>
              <p:nvPr/>
            </p:nvSpPr>
            <p:spPr>
              <a:xfrm>
                <a:off x="8603314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24" name="Google Shape;1624;p6"/>
              <p:cNvGrpSpPr/>
              <p:nvPr/>
            </p:nvGrpSpPr>
            <p:grpSpPr>
              <a:xfrm>
                <a:off x="8322446" y="206"/>
                <a:ext cx="599413" cy="5143474"/>
                <a:chOff x="8160192" y="206"/>
                <a:chExt cx="599413" cy="5143474"/>
              </a:xfrm>
            </p:grpSpPr>
            <p:grpSp>
              <p:nvGrpSpPr>
                <p:cNvPr id="1625" name="Google Shape;1625;p6"/>
                <p:cNvGrpSpPr/>
                <p:nvPr/>
              </p:nvGrpSpPr>
              <p:grpSpPr>
                <a:xfrm>
                  <a:off x="8706192" y="206"/>
                  <a:ext cx="53414" cy="5143474"/>
                  <a:chOff x="8511811" y="206"/>
                  <a:chExt cx="53414" cy="5143474"/>
                </a:xfrm>
              </p:grpSpPr>
              <p:sp>
                <p:nvSpPr>
                  <p:cNvPr id="1626" name="Google Shape;1626;p6"/>
                  <p:cNvSpPr/>
                  <p:nvPr/>
                </p:nvSpPr>
                <p:spPr>
                  <a:xfrm>
                    <a:off x="8520038" y="206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39"/>
                        </a:lnTo>
                        <a:lnTo>
                          <a:pt x="132" y="77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7" name="Google Shape;1627;p6"/>
                  <p:cNvSpPr/>
                  <p:nvPr/>
                </p:nvSpPr>
                <p:spPr>
                  <a:xfrm>
                    <a:off x="8520038" y="144353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47"/>
                        </a:lnTo>
                        <a:lnTo>
                          <a:pt x="132" y="86"/>
                        </a:lnTo>
                        <a:lnTo>
                          <a:pt x="132" y="656"/>
                        </a:lnTo>
                        <a:lnTo>
                          <a:pt x="216" y="656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8" name="Google Shape;1628;p6"/>
                  <p:cNvSpPr/>
                  <p:nvPr/>
                </p:nvSpPr>
                <p:spPr>
                  <a:xfrm>
                    <a:off x="8520038" y="289572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39"/>
                        </a:lnTo>
                        <a:lnTo>
                          <a:pt x="132" y="77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9" name="Google Shape;1629;p6"/>
                  <p:cNvSpPr/>
                  <p:nvPr/>
                </p:nvSpPr>
                <p:spPr>
                  <a:xfrm>
                    <a:off x="8511811" y="432883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62"/>
                          <a:pt x="355" y="331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39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16"/>
                          <a:pt x="0" y="339"/>
                        </a:cubicBezTo>
                        <a:cubicBezTo>
                          <a:pt x="0" y="555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1"/>
                        </a:cubicBezTo>
                        <a:cubicBezTo>
                          <a:pt x="447" y="123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0" name="Google Shape;1630;p6"/>
                  <p:cNvSpPr/>
                  <p:nvPr/>
                </p:nvSpPr>
                <p:spPr>
                  <a:xfrm>
                    <a:off x="8511811" y="577029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40"/>
                        </a:cubicBezTo>
                        <a:cubicBezTo>
                          <a:pt x="355" y="509"/>
                          <a:pt x="316" y="610"/>
                          <a:pt x="224" y="610"/>
                        </a:cubicBezTo>
                        <a:cubicBezTo>
                          <a:pt x="139" y="610"/>
                          <a:pt x="85" y="517"/>
                          <a:pt x="85" y="348"/>
                        </a:cubicBezTo>
                        <a:cubicBezTo>
                          <a:pt x="85" y="170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24"/>
                          <a:pt x="0" y="348"/>
                        </a:cubicBezTo>
                        <a:cubicBezTo>
                          <a:pt x="0" y="563"/>
                          <a:pt x="85" y="679"/>
                          <a:pt x="216" y="679"/>
                        </a:cubicBezTo>
                        <a:cubicBezTo>
                          <a:pt x="362" y="679"/>
                          <a:pt x="447" y="556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1" name="Google Shape;1631;p6"/>
                  <p:cNvSpPr/>
                  <p:nvPr/>
                </p:nvSpPr>
                <p:spPr>
                  <a:xfrm>
                    <a:off x="8520038" y="723083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47"/>
                        </a:lnTo>
                        <a:lnTo>
                          <a:pt x="132" y="86"/>
                        </a:lnTo>
                        <a:lnTo>
                          <a:pt x="132" y="656"/>
                        </a:lnTo>
                        <a:lnTo>
                          <a:pt x="216" y="656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2" name="Google Shape;1632;p6"/>
                  <p:cNvSpPr/>
                  <p:nvPr/>
                </p:nvSpPr>
                <p:spPr>
                  <a:xfrm>
                    <a:off x="8511811" y="866394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40"/>
                        </a:cubicBezTo>
                        <a:cubicBezTo>
                          <a:pt x="355" y="509"/>
                          <a:pt x="316" y="617"/>
                          <a:pt x="224" y="617"/>
                        </a:cubicBezTo>
                        <a:cubicBezTo>
                          <a:pt x="139" y="617"/>
                          <a:pt x="85" y="517"/>
                          <a:pt x="85" y="348"/>
                        </a:cubicBezTo>
                        <a:cubicBezTo>
                          <a:pt x="85" y="170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24"/>
                          <a:pt x="0" y="348"/>
                        </a:cubicBezTo>
                        <a:cubicBezTo>
                          <a:pt x="0" y="563"/>
                          <a:pt x="85" y="679"/>
                          <a:pt x="216" y="679"/>
                        </a:cubicBezTo>
                        <a:cubicBezTo>
                          <a:pt x="362" y="679"/>
                          <a:pt x="447" y="556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3" name="Google Shape;1633;p6"/>
                  <p:cNvSpPr/>
                  <p:nvPr/>
                </p:nvSpPr>
                <p:spPr>
                  <a:xfrm>
                    <a:off x="8520038" y="1012448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47"/>
                        </a:lnTo>
                        <a:lnTo>
                          <a:pt x="132" y="86"/>
                        </a:lnTo>
                        <a:lnTo>
                          <a:pt x="132" y="656"/>
                        </a:lnTo>
                        <a:lnTo>
                          <a:pt x="216" y="656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4" name="Google Shape;1634;p6"/>
                  <p:cNvSpPr/>
                  <p:nvPr/>
                </p:nvSpPr>
                <p:spPr>
                  <a:xfrm>
                    <a:off x="8511811" y="1155759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40"/>
                        </a:cubicBezTo>
                        <a:cubicBezTo>
                          <a:pt x="355" y="509"/>
                          <a:pt x="316" y="610"/>
                          <a:pt x="224" y="610"/>
                        </a:cubicBezTo>
                        <a:cubicBezTo>
                          <a:pt x="139" y="610"/>
                          <a:pt x="85" y="517"/>
                          <a:pt x="85" y="348"/>
                        </a:cubicBezTo>
                        <a:cubicBezTo>
                          <a:pt x="85" y="163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24"/>
                          <a:pt x="0" y="348"/>
                        </a:cubicBezTo>
                        <a:cubicBezTo>
                          <a:pt x="0" y="563"/>
                          <a:pt x="85" y="679"/>
                          <a:pt x="216" y="679"/>
                        </a:cubicBezTo>
                        <a:cubicBezTo>
                          <a:pt x="362" y="679"/>
                          <a:pt x="447" y="556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5" name="Google Shape;1635;p6"/>
                  <p:cNvSpPr/>
                  <p:nvPr/>
                </p:nvSpPr>
                <p:spPr>
                  <a:xfrm>
                    <a:off x="8511811" y="1300979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39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16"/>
                          <a:pt x="0" y="339"/>
                        </a:cubicBezTo>
                        <a:cubicBezTo>
                          <a:pt x="0" y="555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2"/>
                        </a:cubicBezTo>
                        <a:cubicBezTo>
                          <a:pt x="447" y="124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6" name="Google Shape;1636;p6"/>
                  <p:cNvSpPr/>
                  <p:nvPr/>
                </p:nvSpPr>
                <p:spPr>
                  <a:xfrm>
                    <a:off x="8520038" y="1447032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39"/>
                        </a:lnTo>
                        <a:lnTo>
                          <a:pt x="132" y="77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7" name="Google Shape;1637;p6"/>
                  <p:cNvSpPr/>
                  <p:nvPr/>
                </p:nvSpPr>
                <p:spPr>
                  <a:xfrm>
                    <a:off x="8520038" y="1591178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47"/>
                        </a:lnTo>
                        <a:lnTo>
                          <a:pt x="132" y="86"/>
                        </a:lnTo>
                        <a:lnTo>
                          <a:pt x="132" y="656"/>
                        </a:lnTo>
                        <a:lnTo>
                          <a:pt x="216" y="656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8" name="Google Shape;1638;p6"/>
                  <p:cNvSpPr/>
                  <p:nvPr/>
                </p:nvSpPr>
                <p:spPr>
                  <a:xfrm>
                    <a:off x="8520038" y="1736397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39"/>
                        </a:lnTo>
                        <a:lnTo>
                          <a:pt x="132" y="77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9" name="Google Shape;1639;p6"/>
                  <p:cNvSpPr/>
                  <p:nvPr/>
                </p:nvSpPr>
                <p:spPr>
                  <a:xfrm>
                    <a:off x="8511811" y="1879709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62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39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16"/>
                          <a:pt x="0" y="339"/>
                        </a:cubicBezTo>
                        <a:cubicBezTo>
                          <a:pt x="0" y="555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2"/>
                        </a:cubicBezTo>
                        <a:cubicBezTo>
                          <a:pt x="447" y="124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0" name="Google Shape;1640;p6"/>
                  <p:cNvSpPr/>
                  <p:nvPr/>
                </p:nvSpPr>
                <p:spPr>
                  <a:xfrm>
                    <a:off x="8520038" y="2025762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39"/>
                        </a:lnTo>
                        <a:lnTo>
                          <a:pt x="132" y="77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1" name="Google Shape;1641;p6"/>
                  <p:cNvSpPr/>
                  <p:nvPr/>
                </p:nvSpPr>
                <p:spPr>
                  <a:xfrm>
                    <a:off x="8520038" y="2170028"/>
                    <a:ext cx="25872" cy="780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5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46"/>
                        </a:lnTo>
                        <a:lnTo>
                          <a:pt x="132" y="85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2" name="Google Shape;1642;p6"/>
                  <p:cNvSpPr/>
                  <p:nvPr/>
                </p:nvSpPr>
                <p:spPr>
                  <a:xfrm>
                    <a:off x="8511811" y="2313220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40"/>
                        </a:cubicBezTo>
                        <a:cubicBezTo>
                          <a:pt x="355" y="509"/>
                          <a:pt x="316" y="617"/>
                          <a:pt x="224" y="617"/>
                        </a:cubicBezTo>
                        <a:cubicBezTo>
                          <a:pt x="139" y="617"/>
                          <a:pt x="85" y="517"/>
                          <a:pt x="85" y="348"/>
                        </a:cubicBezTo>
                        <a:cubicBezTo>
                          <a:pt x="85" y="170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24"/>
                          <a:pt x="0" y="348"/>
                        </a:cubicBezTo>
                        <a:cubicBezTo>
                          <a:pt x="0" y="563"/>
                          <a:pt x="85" y="679"/>
                          <a:pt x="216" y="679"/>
                        </a:cubicBezTo>
                        <a:cubicBezTo>
                          <a:pt x="362" y="679"/>
                          <a:pt x="447" y="556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3" name="Google Shape;1643;p6"/>
                  <p:cNvSpPr/>
                  <p:nvPr/>
                </p:nvSpPr>
                <p:spPr>
                  <a:xfrm>
                    <a:off x="8520038" y="2459393"/>
                    <a:ext cx="25872" cy="780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5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46"/>
                        </a:lnTo>
                        <a:lnTo>
                          <a:pt x="132" y="85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4" name="Google Shape;1644;p6"/>
                  <p:cNvSpPr/>
                  <p:nvPr/>
                </p:nvSpPr>
                <p:spPr>
                  <a:xfrm>
                    <a:off x="8511811" y="2602704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69"/>
                        </a:moveTo>
                        <a:cubicBezTo>
                          <a:pt x="316" y="69"/>
                          <a:pt x="355" y="170"/>
                          <a:pt x="355" y="339"/>
                        </a:cubicBezTo>
                        <a:cubicBezTo>
                          <a:pt x="355" y="509"/>
                          <a:pt x="316" y="609"/>
                          <a:pt x="224" y="609"/>
                        </a:cubicBezTo>
                        <a:cubicBezTo>
                          <a:pt x="139" y="609"/>
                          <a:pt x="85" y="516"/>
                          <a:pt x="85" y="347"/>
                        </a:cubicBezTo>
                        <a:cubicBezTo>
                          <a:pt x="85" y="170"/>
                          <a:pt x="147" y="69"/>
                          <a:pt x="224" y="69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23"/>
                          <a:pt x="0" y="347"/>
                        </a:cubicBezTo>
                        <a:cubicBezTo>
                          <a:pt x="0" y="562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1"/>
                        </a:cubicBezTo>
                        <a:cubicBezTo>
                          <a:pt x="447" y="123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5" name="Google Shape;1645;p6"/>
                  <p:cNvSpPr/>
                  <p:nvPr/>
                </p:nvSpPr>
                <p:spPr>
                  <a:xfrm>
                    <a:off x="8520038" y="2748758"/>
                    <a:ext cx="25872" cy="780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5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46"/>
                        </a:lnTo>
                        <a:lnTo>
                          <a:pt x="132" y="85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6" name="Google Shape;1646;p6"/>
                  <p:cNvSpPr/>
                  <p:nvPr/>
                </p:nvSpPr>
                <p:spPr>
                  <a:xfrm>
                    <a:off x="8511811" y="2892069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69"/>
                        </a:moveTo>
                        <a:cubicBezTo>
                          <a:pt x="316" y="69"/>
                          <a:pt x="355" y="170"/>
                          <a:pt x="355" y="339"/>
                        </a:cubicBezTo>
                        <a:cubicBezTo>
                          <a:pt x="355" y="509"/>
                          <a:pt x="316" y="616"/>
                          <a:pt x="224" y="616"/>
                        </a:cubicBezTo>
                        <a:cubicBezTo>
                          <a:pt x="139" y="616"/>
                          <a:pt x="85" y="516"/>
                          <a:pt x="85" y="347"/>
                        </a:cubicBezTo>
                        <a:cubicBezTo>
                          <a:pt x="85" y="170"/>
                          <a:pt x="147" y="69"/>
                          <a:pt x="224" y="69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23"/>
                          <a:pt x="0" y="347"/>
                        </a:cubicBezTo>
                        <a:cubicBezTo>
                          <a:pt x="0" y="562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1"/>
                        </a:cubicBezTo>
                        <a:cubicBezTo>
                          <a:pt x="447" y="123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7" name="Google Shape;1647;p6"/>
                  <p:cNvSpPr/>
                  <p:nvPr/>
                </p:nvSpPr>
                <p:spPr>
                  <a:xfrm>
                    <a:off x="8520038" y="3038123"/>
                    <a:ext cx="25872" cy="780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5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46"/>
                        </a:lnTo>
                        <a:lnTo>
                          <a:pt x="132" y="85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8" name="Google Shape;1648;p6"/>
                  <p:cNvSpPr/>
                  <p:nvPr/>
                </p:nvSpPr>
                <p:spPr>
                  <a:xfrm>
                    <a:off x="8511811" y="3181435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69"/>
                        </a:moveTo>
                        <a:cubicBezTo>
                          <a:pt x="316" y="69"/>
                          <a:pt x="355" y="170"/>
                          <a:pt x="355" y="339"/>
                        </a:cubicBezTo>
                        <a:cubicBezTo>
                          <a:pt x="355" y="509"/>
                          <a:pt x="316" y="616"/>
                          <a:pt x="224" y="616"/>
                        </a:cubicBezTo>
                        <a:cubicBezTo>
                          <a:pt x="139" y="616"/>
                          <a:pt x="85" y="516"/>
                          <a:pt x="85" y="347"/>
                        </a:cubicBezTo>
                        <a:cubicBezTo>
                          <a:pt x="85" y="170"/>
                          <a:pt x="147" y="69"/>
                          <a:pt x="224" y="69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23"/>
                          <a:pt x="0" y="347"/>
                        </a:cubicBezTo>
                        <a:cubicBezTo>
                          <a:pt x="0" y="563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1"/>
                        </a:cubicBezTo>
                        <a:cubicBezTo>
                          <a:pt x="447" y="123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9" name="Google Shape;1649;p6"/>
                  <p:cNvSpPr/>
                  <p:nvPr/>
                </p:nvSpPr>
                <p:spPr>
                  <a:xfrm>
                    <a:off x="8511811" y="3326535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39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16"/>
                          <a:pt x="0" y="339"/>
                        </a:cubicBezTo>
                        <a:cubicBezTo>
                          <a:pt x="0" y="555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2"/>
                        </a:cubicBezTo>
                        <a:cubicBezTo>
                          <a:pt x="447" y="124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0" name="Google Shape;1650;p6"/>
                  <p:cNvSpPr/>
                  <p:nvPr/>
                </p:nvSpPr>
                <p:spPr>
                  <a:xfrm>
                    <a:off x="8520038" y="3472588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8"/>
                        </a:lnTo>
                        <a:lnTo>
                          <a:pt x="16" y="139"/>
                        </a:lnTo>
                        <a:lnTo>
                          <a:pt x="132" y="78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1" name="Google Shape;1651;p6"/>
                  <p:cNvSpPr/>
                  <p:nvPr/>
                </p:nvSpPr>
                <p:spPr>
                  <a:xfrm>
                    <a:off x="8511811" y="3615900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39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16"/>
                          <a:pt x="0" y="339"/>
                        </a:cubicBezTo>
                        <a:cubicBezTo>
                          <a:pt x="0" y="555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2"/>
                        </a:cubicBezTo>
                        <a:cubicBezTo>
                          <a:pt x="447" y="124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2" name="Google Shape;1652;p6"/>
                  <p:cNvSpPr/>
                  <p:nvPr/>
                </p:nvSpPr>
                <p:spPr>
                  <a:xfrm>
                    <a:off x="8511811" y="3760165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69"/>
                        </a:moveTo>
                        <a:cubicBezTo>
                          <a:pt x="316" y="69"/>
                          <a:pt x="355" y="170"/>
                          <a:pt x="355" y="339"/>
                        </a:cubicBezTo>
                        <a:cubicBezTo>
                          <a:pt x="355" y="509"/>
                          <a:pt x="316" y="609"/>
                          <a:pt x="224" y="609"/>
                        </a:cubicBezTo>
                        <a:cubicBezTo>
                          <a:pt x="139" y="609"/>
                          <a:pt x="85" y="516"/>
                          <a:pt x="85" y="347"/>
                        </a:cubicBezTo>
                        <a:cubicBezTo>
                          <a:pt x="85" y="170"/>
                          <a:pt x="147" y="69"/>
                          <a:pt x="224" y="69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23"/>
                          <a:pt x="0" y="347"/>
                        </a:cubicBezTo>
                        <a:cubicBezTo>
                          <a:pt x="0" y="563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1"/>
                        </a:cubicBezTo>
                        <a:cubicBezTo>
                          <a:pt x="447" y="123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3" name="Google Shape;1653;p6"/>
                  <p:cNvSpPr/>
                  <p:nvPr/>
                </p:nvSpPr>
                <p:spPr>
                  <a:xfrm>
                    <a:off x="8511811" y="3905265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39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16"/>
                          <a:pt x="0" y="339"/>
                        </a:cubicBezTo>
                        <a:cubicBezTo>
                          <a:pt x="0" y="555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2"/>
                        </a:cubicBezTo>
                        <a:cubicBezTo>
                          <a:pt x="447" y="124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4" name="Google Shape;1654;p6"/>
                  <p:cNvSpPr/>
                  <p:nvPr/>
                </p:nvSpPr>
                <p:spPr>
                  <a:xfrm>
                    <a:off x="8520038" y="4051318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39"/>
                        </a:lnTo>
                        <a:lnTo>
                          <a:pt x="132" y="78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5" name="Google Shape;1655;p6"/>
                  <p:cNvSpPr/>
                  <p:nvPr/>
                </p:nvSpPr>
                <p:spPr>
                  <a:xfrm>
                    <a:off x="8520038" y="4195584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47"/>
                        </a:lnTo>
                        <a:lnTo>
                          <a:pt x="132" y="85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6" name="Google Shape;1656;p6"/>
                  <p:cNvSpPr/>
                  <p:nvPr/>
                </p:nvSpPr>
                <p:spPr>
                  <a:xfrm>
                    <a:off x="8520038" y="4340684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39"/>
                        </a:lnTo>
                        <a:lnTo>
                          <a:pt x="132" y="78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7" name="Google Shape;1657;p6"/>
                  <p:cNvSpPr/>
                  <p:nvPr/>
                </p:nvSpPr>
                <p:spPr>
                  <a:xfrm>
                    <a:off x="8511811" y="4483995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40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16"/>
                          <a:pt x="0" y="340"/>
                        </a:cubicBezTo>
                        <a:cubicBezTo>
                          <a:pt x="0" y="555"/>
                          <a:pt x="85" y="679"/>
                          <a:pt x="216" y="679"/>
                        </a:cubicBezTo>
                        <a:cubicBezTo>
                          <a:pt x="362" y="679"/>
                          <a:pt x="447" y="555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8" name="Google Shape;1658;p6"/>
                  <p:cNvSpPr/>
                  <p:nvPr/>
                </p:nvSpPr>
                <p:spPr>
                  <a:xfrm>
                    <a:off x="8520038" y="4630049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39"/>
                        </a:lnTo>
                        <a:lnTo>
                          <a:pt x="132" y="78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9" name="Google Shape;1659;p6"/>
                  <p:cNvSpPr/>
                  <p:nvPr/>
                </p:nvSpPr>
                <p:spPr>
                  <a:xfrm>
                    <a:off x="8511811" y="4773360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40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16"/>
                          <a:pt x="0" y="340"/>
                        </a:cubicBezTo>
                        <a:cubicBezTo>
                          <a:pt x="0" y="555"/>
                          <a:pt x="85" y="679"/>
                          <a:pt x="216" y="679"/>
                        </a:cubicBezTo>
                        <a:cubicBezTo>
                          <a:pt x="362" y="679"/>
                          <a:pt x="447" y="555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0" name="Google Shape;1660;p6"/>
                  <p:cNvSpPr/>
                  <p:nvPr/>
                </p:nvSpPr>
                <p:spPr>
                  <a:xfrm>
                    <a:off x="8520038" y="4919414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39"/>
                        </a:lnTo>
                        <a:lnTo>
                          <a:pt x="132" y="78"/>
                        </a:lnTo>
                        <a:lnTo>
                          <a:pt x="132" y="656"/>
                        </a:lnTo>
                        <a:lnTo>
                          <a:pt x="216" y="656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1" name="Google Shape;1661;p6"/>
                  <p:cNvSpPr/>
                  <p:nvPr/>
                </p:nvSpPr>
                <p:spPr>
                  <a:xfrm>
                    <a:off x="8511811" y="5062725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40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16"/>
                          <a:pt x="0" y="340"/>
                        </a:cubicBezTo>
                        <a:cubicBezTo>
                          <a:pt x="0" y="555"/>
                          <a:pt x="85" y="679"/>
                          <a:pt x="216" y="679"/>
                        </a:cubicBezTo>
                        <a:cubicBezTo>
                          <a:pt x="362" y="679"/>
                          <a:pt x="447" y="555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662" name="Google Shape;1662;p6"/>
                <p:cNvSpPr/>
                <p:nvPr/>
              </p:nvSpPr>
              <p:spPr>
                <a:xfrm>
                  <a:off x="8168419" y="14435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6" y="656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3" name="Google Shape;1663;p6"/>
                <p:cNvSpPr/>
                <p:nvPr/>
              </p:nvSpPr>
              <p:spPr>
                <a:xfrm>
                  <a:off x="8168419" y="288618"/>
                  <a:ext cx="25872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64" extrusionOk="0">
                      <a:moveTo>
                        <a:pt x="139" y="0"/>
                      </a:moveTo>
                      <a:lnTo>
                        <a:pt x="1" y="85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63"/>
                      </a:lnTo>
                      <a:lnTo>
                        <a:pt x="216" y="663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4" name="Google Shape;1664;p6"/>
                <p:cNvSpPr/>
                <p:nvPr/>
              </p:nvSpPr>
              <p:spPr>
                <a:xfrm>
                  <a:off x="8168419" y="43371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6" y="656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5" name="Google Shape;1665;p6"/>
                <p:cNvSpPr/>
                <p:nvPr/>
              </p:nvSpPr>
              <p:spPr>
                <a:xfrm>
                  <a:off x="8160192" y="57702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16" y="609"/>
                        <a:pt x="224" y="609"/>
                      </a:cubicBezTo>
                      <a:cubicBezTo>
                        <a:pt x="139" y="609"/>
                        <a:pt x="85" y="517"/>
                        <a:pt x="85" y="347"/>
                      </a:cubicBezTo>
                      <a:cubicBezTo>
                        <a:pt x="85" y="163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0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6" name="Google Shape;1666;p6"/>
                <p:cNvSpPr/>
                <p:nvPr/>
              </p:nvSpPr>
              <p:spPr>
                <a:xfrm>
                  <a:off x="8160192" y="722248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1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7" name="Google Shape;1667;p6"/>
                <p:cNvSpPr/>
                <p:nvPr/>
              </p:nvSpPr>
              <p:spPr>
                <a:xfrm>
                  <a:off x="8168419" y="86830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8" name="Google Shape;1668;p6"/>
                <p:cNvSpPr/>
                <p:nvPr/>
              </p:nvSpPr>
              <p:spPr>
                <a:xfrm>
                  <a:off x="8160192" y="1010660"/>
                  <a:ext cx="53414" cy="81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87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9"/>
                      </a:cubicBezTo>
                      <a:cubicBezTo>
                        <a:pt x="355" y="509"/>
                        <a:pt x="316" y="617"/>
                        <a:pt x="224" y="617"/>
                      </a:cubicBezTo>
                      <a:cubicBezTo>
                        <a:pt x="139" y="617"/>
                        <a:pt x="85" y="517"/>
                        <a:pt x="85" y="347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4"/>
                        <a:pt x="0" y="347"/>
                      </a:cubicBezTo>
                      <a:cubicBezTo>
                        <a:pt x="0" y="563"/>
                        <a:pt x="85" y="686"/>
                        <a:pt x="216" y="686"/>
                      </a:cubicBezTo>
                      <a:cubicBezTo>
                        <a:pt x="362" y="686"/>
                        <a:pt x="447" y="563"/>
                        <a:pt x="447" y="339"/>
                      </a:cubicBezTo>
                      <a:cubicBezTo>
                        <a:pt x="447" y="124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9" name="Google Shape;1669;p6"/>
                <p:cNvSpPr/>
                <p:nvPr/>
              </p:nvSpPr>
              <p:spPr>
                <a:xfrm>
                  <a:off x="8441061" y="144353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0" name="Google Shape;1670;p6"/>
                <p:cNvSpPr/>
                <p:nvPr/>
              </p:nvSpPr>
              <p:spPr>
                <a:xfrm>
                  <a:off x="8441061" y="288618"/>
                  <a:ext cx="26707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64" extrusionOk="0">
                      <a:moveTo>
                        <a:pt x="147" y="0"/>
                      </a:moveTo>
                      <a:lnTo>
                        <a:pt x="0" y="85"/>
                      </a:lnTo>
                      <a:lnTo>
                        <a:pt x="23" y="147"/>
                      </a:lnTo>
                      <a:lnTo>
                        <a:pt x="139" y="85"/>
                      </a:lnTo>
                      <a:lnTo>
                        <a:pt x="139" y="663"/>
                      </a:lnTo>
                      <a:lnTo>
                        <a:pt x="224" y="663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1" name="Google Shape;1671;p6"/>
                <p:cNvSpPr/>
                <p:nvPr/>
              </p:nvSpPr>
              <p:spPr>
                <a:xfrm>
                  <a:off x="8441061" y="433718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2" name="Google Shape;1672;p6"/>
                <p:cNvSpPr/>
                <p:nvPr/>
              </p:nvSpPr>
              <p:spPr>
                <a:xfrm>
                  <a:off x="8433669" y="57702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09"/>
                        <a:pt x="216" y="609"/>
                      </a:cubicBezTo>
                      <a:cubicBezTo>
                        <a:pt x="139" y="609"/>
                        <a:pt x="85" y="517"/>
                        <a:pt x="85" y="347"/>
                      </a:cubicBezTo>
                      <a:cubicBezTo>
                        <a:pt x="85" y="163"/>
                        <a:pt x="139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0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3" y="679"/>
                        <a:pt x="440" y="556"/>
                        <a:pt x="440" y="332"/>
                      </a:cubicBezTo>
                      <a:cubicBezTo>
                        <a:pt x="440" y="124"/>
                        <a:pt x="355" y="1"/>
                        <a:pt x="2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3" name="Google Shape;1673;p6"/>
                <p:cNvSpPr/>
                <p:nvPr/>
              </p:nvSpPr>
              <p:spPr>
                <a:xfrm>
                  <a:off x="8433669" y="722248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1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1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4" name="Google Shape;1674;p6"/>
                <p:cNvSpPr/>
                <p:nvPr/>
              </p:nvSpPr>
              <p:spPr>
                <a:xfrm>
                  <a:off x="8441061" y="86830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" name="Google Shape;1675;p6"/>
                <p:cNvSpPr/>
                <p:nvPr/>
              </p:nvSpPr>
              <p:spPr>
                <a:xfrm>
                  <a:off x="8433669" y="1010660"/>
                  <a:ext cx="52460" cy="81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87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9"/>
                      </a:cubicBezTo>
                      <a:cubicBezTo>
                        <a:pt x="355" y="509"/>
                        <a:pt x="309" y="617"/>
                        <a:pt x="216" y="617"/>
                      </a:cubicBezTo>
                      <a:cubicBezTo>
                        <a:pt x="139" y="617"/>
                        <a:pt x="85" y="517"/>
                        <a:pt x="85" y="347"/>
                      </a:cubicBezTo>
                      <a:cubicBezTo>
                        <a:pt x="85" y="170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4"/>
                        <a:pt x="0" y="347"/>
                      </a:cubicBezTo>
                      <a:cubicBezTo>
                        <a:pt x="0" y="563"/>
                        <a:pt x="85" y="686"/>
                        <a:pt x="216" y="686"/>
                      </a:cubicBezTo>
                      <a:cubicBezTo>
                        <a:pt x="363" y="686"/>
                        <a:pt x="440" y="563"/>
                        <a:pt x="440" y="339"/>
                      </a:cubicBezTo>
                      <a:cubicBezTo>
                        <a:pt x="440" y="124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" name="Google Shape;1676;p6"/>
                <p:cNvSpPr/>
                <p:nvPr/>
              </p:nvSpPr>
              <p:spPr>
                <a:xfrm>
                  <a:off x="8441061" y="1156713"/>
                  <a:ext cx="26707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64" extrusionOk="0">
                      <a:moveTo>
                        <a:pt x="147" y="1"/>
                      </a:moveTo>
                      <a:lnTo>
                        <a:pt x="0" y="85"/>
                      </a:lnTo>
                      <a:lnTo>
                        <a:pt x="23" y="147"/>
                      </a:lnTo>
                      <a:lnTo>
                        <a:pt x="139" y="85"/>
                      </a:lnTo>
                      <a:lnTo>
                        <a:pt x="139" y="663"/>
                      </a:lnTo>
                      <a:lnTo>
                        <a:pt x="224" y="663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7" name="Google Shape;1677;p6"/>
                <p:cNvSpPr/>
                <p:nvPr/>
              </p:nvSpPr>
              <p:spPr>
                <a:xfrm>
                  <a:off x="8433669" y="130097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1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1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8" name="Google Shape;1678;p6"/>
                <p:cNvSpPr/>
                <p:nvPr/>
              </p:nvSpPr>
              <p:spPr>
                <a:xfrm>
                  <a:off x="8441061" y="144703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" name="Google Shape;1679;p6"/>
                <p:cNvSpPr/>
                <p:nvPr/>
              </p:nvSpPr>
              <p:spPr>
                <a:xfrm>
                  <a:off x="8433669" y="1590344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2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" name="Google Shape;1680;p6"/>
                <p:cNvSpPr/>
                <p:nvPr/>
              </p:nvSpPr>
              <p:spPr>
                <a:xfrm>
                  <a:off x="8441061" y="1736397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1" name="Google Shape;1681;p6"/>
                <p:cNvSpPr/>
                <p:nvPr/>
              </p:nvSpPr>
              <p:spPr>
                <a:xfrm>
                  <a:off x="8433669" y="187970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2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2"/>
                      </a:cubicBezTo>
                      <a:cubicBezTo>
                        <a:pt x="440" y="124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2" name="Google Shape;1682;p6"/>
                <p:cNvSpPr/>
                <p:nvPr/>
              </p:nvSpPr>
              <p:spPr>
                <a:xfrm>
                  <a:off x="8441061" y="202576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3" name="Google Shape;1683;p6"/>
                <p:cNvSpPr/>
                <p:nvPr/>
              </p:nvSpPr>
              <p:spPr>
                <a:xfrm>
                  <a:off x="8441061" y="2169909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4" name="Google Shape;1684;p6"/>
                <p:cNvSpPr/>
                <p:nvPr/>
              </p:nvSpPr>
              <p:spPr>
                <a:xfrm>
                  <a:off x="8433669" y="2313220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10"/>
                        <a:pt x="216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70"/>
                        <a:pt x="139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0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3" y="679"/>
                        <a:pt x="440" y="556"/>
                        <a:pt x="440" y="332"/>
                      </a:cubicBezTo>
                      <a:cubicBezTo>
                        <a:pt x="440" y="124"/>
                        <a:pt x="355" y="1"/>
                        <a:pt x="2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5" name="Google Shape;1685;p6"/>
                <p:cNvSpPr/>
                <p:nvPr/>
              </p:nvSpPr>
              <p:spPr>
                <a:xfrm>
                  <a:off x="8433669" y="245843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2"/>
                      </a:cubicBezTo>
                      <a:cubicBezTo>
                        <a:pt x="440" y="124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6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96" name="Google Shape;6296;p19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6297" name="Google Shape;6297;p19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6298;p19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6299;p19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0" name="Google Shape;6300;p19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1" name="Google Shape;6301;p19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2" name="Google Shape;6302;p19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3" name="Google Shape;6303;p19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4" name="Google Shape;6304;p19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5" name="Google Shape;6305;p19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6306;p19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6307;p19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6308;p19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6309;p19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6310;p19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6311;p19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6312;p19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6313;p19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6314;p19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6315;p19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6316;p19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6317;p19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6318;p19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6319;p19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6320;p19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6321;p19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6322;p19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3" name="Google Shape;6323;p19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19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19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6" name="Google Shape;6326;p19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7" name="Google Shape;6327;p19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19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19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19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19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6332;p19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19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19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19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19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19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19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19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19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19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19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19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19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19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19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47" name="Google Shape;6347;p19"/>
          <p:cNvSpPr txBox="1">
            <a:spLocks noGrp="1"/>
          </p:cNvSpPr>
          <p:nvPr>
            <p:ph type="body" idx="1"/>
          </p:nvPr>
        </p:nvSpPr>
        <p:spPr>
          <a:xfrm>
            <a:off x="4748375" y="1227450"/>
            <a:ext cx="3675600" cy="3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  <a:defRPr/>
            </a:lvl1pPr>
            <a:lvl2pPr marL="914400" lvl="1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48" name="Google Shape;6348;p19"/>
          <p:cNvSpPr txBox="1">
            <a:spLocks noGrp="1"/>
          </p:cNvSpPr>
          <p:nvPr>
            <p:ph type="body" idx="2"/>
          </p:nvPr>
        </p:nvSpPr>
        <p:spPr>
          <a:xfrm>
            <a:off x="720000" y="1227450"/>
            <a:ext cx="3675600" cy="3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  <a:defRPr/>
            </a:lvl1pPr>
            <a:lvl2pPr marL="914400" lvl="1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49" name="Google Shape;6349;p1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6350" name="Google Shape;6350;p19"/>
          <p:cNvGrpSpPr/>
          <p:nvPr/>
        </p:nvGrpSpPr>
        <p:grpSpPr>
          <a:xfrm>
            <a:off x="145881" y="206"/>
            <a:ext cx="8852237" cy="5143474"/>
            <a:chOff x="145881" y="206"/>
            <a:chExt cx="8852237" cy="5143474"/>
          </a:xfrm>
        </p:grpSpPr>
        <p:grpSp>
          <p:nvGrpSpPr>
            <p:cNvPr id="6351" name="Google Shape;6351;p19"/>
            <p:cNvGrpSpPr/>
            <p:nvPr/>
          </p:nvGrpSpPr>
          <p:grpSpPr>
            <a:xfrm>
              <a:off x="145881" y="206"/>
              <a:ext cx="600248" cy="4852321"/>
              <a:chOff x="384275" y="206"/>
              <a:chExt cx="600248" cy="4852321"/>
            </a:xfrm>
          </p:grpSpPr>
          <p:sp>
            <p:nvSpPr>
              <p:cNvPr id="6352" name="Google Shape;6352;p19"/>
              <p:cNvSpPr/>
              <p:nvPr/>
            </p:nvSpPr>
            <p:spPr>
              <a:xfrm>
                <a:off x="665978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3" name="Google Shape;6353;p19"/>
              <p:cNvSpPr/>
              <p:nvPr/>
            </p:nvSpPr>
            <p:spPr>
              <a:xfrm>
                <a:off x="665978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4" name="Google Shape;6354;p19"/>
              <p:cNvSpPr/>
              <p:nvPr/>
            </p:nvSpPr>
            <p:spPr>
              <a:xfrm>
                <a:off x="665978" y="28957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5" name="Google Shape;6355;p19"/>
              <p:cNvSpPr/>
              <p:nvPr/>
            </p:nvSpPr>
            <p:spPr>
              <a:xfrm>
                <a:off x="657752" y="432883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6" name="Google Shape;6356;p19"/>
              <p:cNvSpPr/>
              <p:nvPr/>
            </p:nvSpPr>
            <p:spPr>
              <a:xfrm>
                <a:off x="657752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3" y="610"/>
                    </a:cubicBezTo>
                    <a:cubicBezTo>
                      <a:pt x="146" y="610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7" name="Google Shape;6357;p19"/>
              <p:cNvSpPr/>
              <p:nvPr/>
            </p:nvSpPr>
            <p:spPr>
              <a:xfrm>
                <a:off x="665978" y="72308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8" name="Google Shape;6358;p19"/>
              <p:cNvSpPr/>
              <p:nvPr/>
            </p:nvSpPr>
            <p:spPr>
              <a:xfrm>
                <a:off x="657752" y="86639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3" y="617"/>
                    </a:cubicBezTo>
                    <a:cubicBezTo>
                      <a:pt x="146" y="617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9" name="Google Shape;6359;p19"/>
              <p:cNvSpPr/>
              <p:nvPr/>
            </p:nvSpPr>
            <p:spPr>
              <a:xfrm>
                <a:off x="665978" y="101244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0" name="Google Shape;6360;p19"/>
              <p:cNvSpPr/>
              <p:nvPr/>
            </p:nvSpPr>
            <p:spPr>
              <a:xfrm>
                <a:off x="657752" y="115575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3" y="610"/>
                    </a:cubicBezTo>
                    <a:cubicBezTo>
                      <a:pt x="146" y="610"/>
                      <a:pt x="92" y="517"/>
                      <a:pt x="92" y="348"/>
                    </a:cubicBezTo>
                    <a:cubicBezTo>
                      <a:pt x="92" y="163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1" name="Google Shape;6361;p19"/>
              <p:cNvSpPr/>
              <p:nvPr/>
            </p:nvSpPr>
            <p:spPr>
              <a:xfrm>
                <a:off x="657752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2" name="Google Shape;6362;p19"/>
              <p:cNvSpPr/>
              <p:nvPr/>
            </p:nvSpPr>
            <p:spPr>
              <a:xfrm>
                <a:off x="665978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3" name="Google Shape;6363;p19"/>
              <p:cNvSpPr/>
              <p:nvPr/>
            </p:nvSpPr>
            <p:spPr>
              <a:xfrm>
                <a:off x="665978" y="159117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4" name="Google Shape;6364;p19"/>
              <p:cNvSpPr/>
              <p:nvPr/>
            </p:nvSpPr>
            <p:spPr>
              <a:xfrm>
                <a:off x="665978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5" name="Google Shape;6365;p19"/>
              <p:cNvSpPr/>
              <p:nvPr/>
            </p:nvSpPr>
            <p:spPr>
              <a:xfrm>
                <a:off x="657752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6" name="Google Shape;6366;p19"/>
              <p:cNvSpPr/>
              <p:nvPr/>
            </p:nvSpPr>
            <p:spPr>
              <a:xfrm>
                <a:off x="665978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7" name="Google Shape;6367;p19"/>
              <p:cNvSpPr/>
              <p:nvPr/>
            </p:nvSpPr>
            <p:spPr>
              <a:xfrm>
                <a:off x="665978" y="2170028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8" name="Google Shape;6368;p19"/>
              <p:cNvSpPr/>
              <p:nvPr/>
            </p:nvSpPr>
            <p:spPr>
              <a:xfrm>
                <a:off x="657752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3" y="617"/>
                    </a:cubicBezTo>
                    <a:cubicBezTo>
                      <a:pt x="146" y="617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9" name="Google Shape;6369;p19"/>
              <p:cNvSpPr/>
              <p:nvPr/>
            </p:nvSpPr>
            <p:spPr>
              <a:xfrm>
                <a:off x="665978" y="245939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70" name="Google Shape;6370;p19"/>
              <p:cNvGrpSpPr/>
              <p:nvPr/>
            </p:nvGrpSpPr>
            <p:grpSpPr>
              <a:xfrm>
                <a:off x="384275" y="206"/>
                <a:ext cx="53414" cy="4852321"/>
                <a:chOff x="418506" y="206"/>
                <a:chExt cx="53414" cy="4852321"/>
              </a:xfrm>
            </p:grpSpPr>
            <p:sp>
              <p:nvSpPr>
                <p:cNvPr id="6371" name="Google Shape;6371;p19"/>
                <p:cNvSpPr/>
                <p:nvPr/>
              </p:nvSpPr>
              <p:spPr>
                <a:xfrm>
                  <a:off x="426733" y="206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2" name="Google Shape;6372;p19"/>
                <p:cNvSpPr/>
                <p:nvPr/>
              </p:nvSpPr>
              <p:spPr>
                <a:xfrm>
                  <a:off x="426733" y="14435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7" y="656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3" name="Google Shape;6373;p19"/>
                <p:cNvSpPr/>
                <p:nvPr/>
              </p:nvSpPr>
              <p:spPr>
                <a:xfrm>
                  <a:off x="426733" y="288618"/>
                  <a:ext cx="25872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64" extrusionOk="0">
                      <a:moveTo>
                        <a:pt x="140" y="0"/>
                      </a:moveTo>
                      <a:lnTo>
                        <a:pt x="1" y="85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63"/>
                      </a:lnTo>
                      <a:lnTo>
                        <a:pt x="217" y="663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4" name="Google Shape;6374;p19"/>
                <p:cNvSpPr/>
                <p:nvPr/>
              </p:nvSpPr>
              <p:spPr>
                <a:xfrm>
                  <a:off x="426733" y="43371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7" y="656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5" name="Google Shape;6375;p19"/>
                <p:cNvSpPr/>
                <p:nvPr/>
              </p:nvSpPr>
              <p:spPr>
                <a:xfrm>
                  <a:off x="418506" y="57702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7"/>
                        <a:pt x="85" y="347"/>
                      </a:cubicBezTo>
                      <a:cubicBezTo>
                        <a:pt x="85" y="163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1" y="124"/>
                        <a:pt x="1" y="340"/>
                      </a:cubicBezTo>
                      <a:cubicBezTo>
                        <a:pt x="1" y="563"/>
                        <a:pt x="85" y="679"/>
                        <a:pt x="216" y="679"/>
                      </a:cubicBezTo>
                      <a:cubicBezTo>
                        <a:pt x="363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6" name="Google Shape;6376;p19"/>
                <p:cNvSpPr/>
                <p:nvPr/>
              </p:nvSpPr>
              <p:spPr>
                <a:xfrm>
                  <a:off x="418506" y="722248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1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7" name="Google Shape;6377;p19"/>
                <p:cNvSpPr/>
                <p:nvPr/>
              </p:nvSpPr>
              <p:spPr>
                <a:xfrm>
                  <a:off x="426733" y="86830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8" name="Google Shape;6378;p19"/>
                <p:cNvSpPr/>
                <p:nvPr/>
              </p:nvSpPr>
              <p:spPr>
                <a:xfrm>
                  <a:off x="418506" y="1010660"/>
                  <a:ext cx="53414" cy="81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87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9"/>
                      </a:cubicBezTo>
                      <a:cubicBezTo>
                        <a:pt x="355" y="509"/>
                        <a:pt x="309" y="617"/>
                        <a:pt x="224" y="617"/>
                      </a:cubicBezTo>
                      <a:cubicBezTo>
                        <a:pt x="139" y="617"/>
                        <a:pt x="85" y="517"/>
                        <a:pt x="85" y="347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4"/>
                        <a:pt x="1" y="347"/>
                      </a:cubicBezTo>
                      <a:cubicBezTo>
                        <a:pt x="1" y="563"/>
                        <a:pt x="85" y="686"/>
                        <a:pt x="216" y="686"/>
                      </a:cubicBezTo>
                      <a:cubicBezTo>
                        <a:pt x="363" y="686"/>
                        <a:pt x="447" y="563"/>
                        <a:pt x="447" y="339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9" name="Google Shape;6379;p19"/>
                <p:cNvSpPr/>
                <p:nvPr/>
              </p:nvSpPr>
              <p:spPr>
                <a:xfrm>
                  <a:off x="426733" y="1156713"/>
                  <a:ext cx="25872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64" extrusionOk="0">
                      <a:moveTo>
                        <a:pt x="140" y="1"/>
                      </a:moveTo>
                      <a:lnTo>
                        <a:pt x="1" y="85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63"/>
                      </a:lnTo>
                      <a:lnTo>
                        <a:pt x="217" y="663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0" name="Google Shape;6380;p19"/>
                <p:cNvSpPr/>
                <p:nvPr/>
              </p:nvSpPr>
              <p:spPr>
                <a:xfrm>
                  <a:off x="418506" y="130097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1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1" name="Google Shape;6381;p19"/>
                <p:cNvSpPr/>
                <p:nvPr/>
              </p:nvSpPr>
              <p:spPr>
                <a:xfrm>
                  <a:off x="426733" y="144703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2" name="Google Shape;6382;p19"/>
                <p:cNvSpPr/>
                <p:nvPr/>
              </p:nvSpPr>
              <p:spPr>
                <a:xfrm>
                  <a:off x="418506" y="159034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3" name="Google Shape;6383;p19"/>
                <p:cNvSpPr/>
                <p:nvPr/>
              </p:nvSpPr>
              <p:spPr>
                <a:xfrm>
                  <a:off x="426733" y="1736397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4" name="Google Shape;6384;p19"/>
                <p:cNvSpPr/>
                <p:nvPr/>
              </p:nvSpPr>
              <p:spPr>
                <a:xfrm>
                  <a:off x="418506" y="187970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5" name="Google Shape;6385;p19"/>
                <p:cNvSpPr/>
                <p:nvPr/>
              </p:nvSpPr>
              <p:spPr>
                <a:xfrm>
                  <a:off x="426733" y="202576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6" name="Google Shape;6386;p19"/>
                <p:cNvSpPr/>
                <p:nvPr/>
              </p:nvSpPr>
              <p:spPr>
                <a:xfrm>
                  <a:off x="426733" y="2169909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7" y="656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7" name="Google Shape;6387;p19"/>
                <p:cNvSpPr/>
                <p:nvPr/>
              </p:nvSpPr>
              <p:spPr>
                <a:xfrm>
                  <a:off x="418506" y="231322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10"/>
                        <a:pt x="224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1" y="124"/>
                        <a:pt x="1" y="340"/>
                      </a:cubicBezTo>
                      <a:cubicBezTo>
                        <a:pt x="1" y="563"/>
                        <a:pt x="85" y="679"/>
                        <a:pt x="216" y="679"/>
                      </a:cubicBezTo>
                      <a:cubicBezTo>
                        <a:pt x="363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8" name="Google Shape;6388;p19"/>
                <p:cNvSpPr/>
                <p:nvPr/>
              </p:nvSpPr>
              <p:spPr>
                <a:xfrm>
                  <a:off x="418506" y="245843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9" name="Google Shape;6389;p19"/>
                <p:cNvSpPr/>
                <p:nvPr/>
              </p:nvSpPr>
              <p:spPr>
                <a:xfrm>
                  <a:off x="426733" y="260449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0" name="Google Shape;6390;p19"/>
                <p:cNvSpPr/>
                <p:nvPr/>
              </p:nvSpPr>
              <p:spPr>
                <a:xfrm>
                  <a:off x="418506" y="274780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1" name="Google Shape;6391;p19"/>
                <p:cNvSpPr/>
                <p:nvPr/>
              </p:nvSpPr>
              <p:spPr>
                <a:xfrm>
                  <a:off x="426733" y="289385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2" name="Google Shape;6392;p19"/>
                <p:cNvSpPr/>
                <p:nvPr/>
              </p:nvSpPr>
              <p:spPr>
                <a:xfrm>
                  <a:off x="426733" y="3038123"/>
                  <a:ext cx="25872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5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3" name="Google Shape;6393;p19"/>
                <p:cNvSpPr/>
                <p:nvPr/>
              </p:nvSpPr>
              <p:spPr>
                <a:xfrm>
                  <a:off x="418506" y="3181315"/>
                  <a:ext cx="53414" cy="8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80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10"/>
                        <a:pt x="309" y="610"/>
                        <a:pt x="224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1" y="124"/>
                        <a:pt x="1" y="340"/>
                      </a:cubicBezTo>
                      <a:cubicBezTo>
                        <a:pt x="1" y="563"/>
                        <a:pt x="85" y="679"/>
                        <a:pt x="216" y="679"/>
                      </a:cubicBezTo>
                      <a:cubicBezTo>
                        <a:pt x="363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4" name="Google Shape;6394;p19"/>
                <p:cNvSpPr/>
                <p:nvPr/>
              </p:nvSpPr>
              <p:spPr>
                <a:xfrm>
                  <a:off x="418506" y="332653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5" name="Google Shape;6395;p19"/>
                <p:cNvSpPr/>
                <p:nvPr/>
              </p:nvSpPr>
              <p:spPr>
                <a:xfrm>
                  <a:off x="418506" y="347080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62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2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6" name="Google Shape;6396;p19"/>
                <p:cNvSpPr/>
                <p:nvPr/>
              </p:nvSpPr>
              <p:spPr>
                <a:xfrm>
                  <a:off x="426733" y="3616853"/>
                  <a:ext cx="25872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5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7" name="Google Shape;6397;p19"/>
                <p:cNvSpPr/>
                <p:nvPr/>
              </p:nvSpPr>
              <p:spPr>
                <a:xfrm>
                  <a:off x="426733" y="376195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8" name="Google Shape;6398;p19"/>
                <p:cNvSpPr/>
                <p:nvPr/>
              </p:nvSpPr>
              <p:spPr>
                <a:xfrm>
                  <a:off x="426733" y="3906219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9" name="Google Shape;6399;p19"/>
                <p:cNvSpPr/>
                <p:nvPr/>
              </p:nvSpPr>
              <p:spPr>
                <a:xfrm>
                  <a:off x="418506" y="404953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62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3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0" name="Google Shape;6400;p19"/>
                <p:cNvSpPr/>
                <p:nvPr/>
              </p:nvSpPr>
              <p:spPr>
                <a:xfrm>
                  <a:off x="426733" y="4195584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1" name="Google Shape;6401;p19"/>
                <p:cNvSpPr/>
                <p:nvPr/>
              </p:nvSpPr>
              <p:spPr>
                <a:xfrm>
                  <a:off x="418506" y="433889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70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3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2" name="Google Shape;6402;p19"/>
                <p:cNvSpPr/>
                <p:nvPr/>
              </p:nvSpPr>
              <p:spPr>
                <a:xfrm>
                  <a:off x="426733" y="4484949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3" name="Google Shape;6403;p19"/>
                <p:cNvSpPr/>
                <p:nvPr/>
              </p:nvSpPr>
              <p:spPr>
                <a:xfrm>
                  <a:off x="418506" y="462826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70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3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4" name="Google Shape;6404;p19"/>
                <p:cNvSpPr/>
                <p:nvPr/>
              </p:nvSpPr>
              <p:spPr>
                <a:xfrm>
                  <a:off x="426733" y="4774314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405" name="Google Shape;6405;p19"/>
              <p:cNvSpPr/>
              <p:nvPr/>
            </p:nvSpPr>
            <p:spPr>
              <a:xfrm>
                <a:off x="939336" y="206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6" name="Google Shape;6406;p19"/>
              <p:cNvSpPr/>
              <p:nvPr/>
            </p:nvSpPr>
            <p:spPr>
              <a:xfrm>
                <a:off x="939336" y="14435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7" name="Google Shape;6407;p19"/>
              <p:cNvSpPr/>
              <p:nvPr/>
            </p:nvSpPr>
            <p:spPr>
              <a:xfrm>
                <a:off x="939336" y="288618"/>
                <a:ext cx="26826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64" extrusionOk="0">
                    <a:moveTo>
                      <a:pt x="147" y="0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8" name="Google Shape;6408;p19"/>
              <p:cNvSpPr/>
              <p:nvPr/>
            </p:nvSpPr>
            <p:spPr>
              <a:xfrm>
                <a:off x="939336" y="43371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9" name="Google Shape;6409;p19"/>
              <p:cNvSpPr/>
              <p:nvPr/>
            </p:nvSpPr>
            <p:spPr>
              <a:xfrm>
                <a:off x="931109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7" y="609"/>
                      <a:pt x="93" y="517"/>
                      <a:pt x="93" y="347"/>
                    </a:cubicBezTo>
                    <a:cubicBezTo>
                      <a:pt x="93" y="163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1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0" name="Google Shape;6410;p19"/>
              <p:cNvSpPr/>
              <p:nvPr/>
            </p:nvSpPr>
            <p:spPr>
              <a:xfrm>
                <a:off x="931109" y="722248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1" name="Google Shape;6411;p19"/>
              <p:cNvSpPr/>
              <p:nvPr/>
            </p:nvSpPr>
            <p:spPr>
              <a:xfrm>
                <a:off x="939336" y="86830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2" name="Google Shape;6412;p19"/>
              <p:cNvSpPr/>
              <p:nvPr/>
            </p:nvSpPr>
            <p:spPr>
              <a:xfrm>
                <a:off x="931109" y="1010660"/>
                <a:ext cx="53414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7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9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7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1" y="0"/>
                      <a:pt x="0" y="124"/>
                      <a:pt x="0" y="347"/>
                    </a:cubicBezTo>
                    <a:cubicBezTo>
                      <a:pt x="8" y="563"/>
                      <a:pt x="93" y="686"/>
                      <a:pt x="224" y="686"/>
                    </a:cubicBezTo>
                    <a:cubicBezTo>
                      <a:pt x="362" y="686"/>
                      <a:pt x="447" y="563"/>
                      <a:pt x="447" y="339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13" name="Google Shape;6413;p19"/>
            <p:cNvGrpSpPr/>
            <p:nvPr/>
          </p:nvGrpSpPr>
          <p:grpSpPr>
            <a:xfrm>
              <a:off x="8398705" y="206"/>
              <a:ext cx="599413" cy="5143474"/>
              <a:chOff x="8322446" y="206"/>
              <a:chExt cx="599413" cy="5143474"/>
            </a:xfrm>
          </p:grpSpPr>
          <p:sp>
            <p:nvSpPr>
              <p:cNvPr id="6414" name="Google Shape;6414;p19"/>
              <p:cNvSpPr/>
              <p:nvPr/>
            </p:nvSpPr>
            <p:spPr>
              <a:xfrm>
                <a:off x="8330672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5" name="Google Shape;6415;p19"/>
              <p:cNvSpPr/>
              <p:nvPr/>
            </p:nvSpPr>
            <p:spPr>
              <a:xfrm>
                <a:off x="8603314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16" name="Google Shape;6416;p19"/>
              <p:cNvGrpSpPr/>
              <p:nvPr/>
            </p:nvGrpSpPr>
            <p:grpSpPr>
              <a:xfrm>
                <a:off x="8322446" y="206"/>
                <a:ext cx="599413" cy="5143474"/>
                <a:chOff x="8160192" y="206"/>
                <a:chExt cx="599413" cy="5143474"/>
              </a:xfrm>
            </p:grpSpPr>
            <p:grpSp>
              <p:nvGrpSpPr>
                <p:cNvPr id="6417" name="Google Shape;6417;p19"/>
                <p:cNvGrpSpPr/>
                <p:nvPr/>
              </p:nvGrpSpPr>
              <p:grpSpPr>
                <a:xfrm>
                  <a:off x="8706192" y="206"/>
                  <a:ext cx="53414" cy="5143474"/>
                  <a:chOff x="8511811" y="206"/>
                  <a:chExt cx="53414" cy="5143474"/>
                </a:xfrm>
              </p:grpSpPr>
              <p:sp>
                <p:nvSpPr>
                  <p:cNvPr id="6418" name="Google Shape;6418;p19"/>
                  <p:cNvSpPr/>
                  <p:nvPr/>
                </p:nvSpPr>
                <p:spPr>
                  <a:xfrm>
                    <a:off x="8520038" y="206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39"/>
                        </a:lnTo>
                        <a:lnTo>
                          <a:pt x="132" y="77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19" name="Google Shape;6419;p19"/>
                  <p:cNvSpPr/>
                  <p:nvPr/>
                </p:nvSpPr>
                <p:spPr>
                  <a:xfrm>
                    <a:off x="8520038" y="144353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47"/>
                        </a:lnTo>
                        <a:lnTo>
                          <a:pt x="132" y="86"/>
                        </a:lnTo>
                        <a:lnTo>
                          <a:pt x="132" y="656"/>
                        </a:lnTo>
                        <a:lnTo>
                          <a:pt x="216" y="656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0" name="Google Shape;6420;p19"/>
                  <p:cNvSpPr/>
                  <p:nvPr/>
                </p:nvSpPr>
                <p:spPr>
                  <a:xfrm>
                    <a:off x="8520038" y="289572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39"/>
                        </a:lnTo>
                        <a:lnTo>
                          <a:pt x="132" y="77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1" name="Google Shape;6421;p19"/>
                  <p:cNvSpPr/>
                  <p:nvPr/>
                </p:nvSpPr>
                <p:spPr>
                  <a:xfrm>
                    <a:off x="8511811" y="432883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62"/>
                          <a:pt x="355" y="331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39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16"/>
                          <a:pt x="0" y="339"/>
                        </a:cubicBezTo>
                        <a:cubicBezTo>
                          <a:pt x="0" y="555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1"/>
                        </a:cubicBezTo>
                        <a:cubicBezTo>
                          <a:pt x="447" y="123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2" name="Google Shape;6422;p19"/>
                  <p:cNvSpPr/>
                  <p:nvPr/>
                </p:nvSpPr>
                <p:spPr>
                  <a:xfrm>
                    <a:off x="8511811" y="577029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40"/>
                        </a:cubicBezTo>
                        <a:cubicBezTo>
                          <a:pt x="355" y="509"/>
                          <a:pt x="316" y="610"/>
                          <a:pt x="224" y="610"/>
                        </a:cubicBezTo>
                        <a:cubicBezTo>
                          <a:pt x="139" y="610"/>
                          <a:pt x="85" y="517"/>
                          <a:pt x="85" y="348"/>
                        </a:cubicBezTo>
                        <a:cubicBezTo>
                          <a:pt x="85" y="170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24"/>
                          <a:pt x="0" y="348"/>
                        </a:cubicBezTo>
                        <a:cubicBezTo>
                          <a:pt x="0" y="563"/>
                          <a:pt x="85" y="679"/>
                          <a:pt x="216" y="679"/>
                        </a:cubicBezTo>
                        <a:cubicBezTo>
                          <a:pt x="362" y="679"/>
                          <a:pt x="447" y="556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3" name="Google Shape;6423;p19"/>
                  <p:cNvSpPr/>
                  <p:nvPr/>
                </p:nvSpPr>
                <p:spPr>
                  <a:xfrm>
                    <a:off x="8520038" y="723083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47"/>
                        </a:lnTo>
                        <a:lnTo>
                          <a:pt x="132" y="86"/>
                        </a:lnTo>
                        <a:lnTo>
                          <a:pt x="132" y="656"/>
                        </a:lnTo>
                        <a:lnTo>
                          <a:pt x="216" y="656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4" name="Google Shape;6424;p19"/>
                  <p:cNvSpPr/>
                  <p:nvPr/>
                </p:nvSpPr>
                <p:spPr>
                  <a:xfrm>
                    <a:off x="8511811" y="866394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40"/>
                        </a:cubicBezTo>
                        <a:cubicBezTo>
                          <a:pt x="355" y="509"/>
                          <a:pt x="316" y="617"/>
                          <a:pt x="224" y="617"/>
                        </a:cubicBezTo>
                        <a:cubicBezTo>
                          <a:pt x="139" y="617"/>
                          <a:pt x="85" y="517"/>
                          <a:pt x="85" y="348"/>
                        </a:cubicBezTo>
                        <a:cubicBezTo>
                          <a:pt x="85" y="170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24"/>
                          <a:pt x="0" y="348"/>
                        </a:cubicBezTo>
                        <a:cubicBezTo>
                          <a:pt x="0" y="563"/>
                          <a:pt x="85" y="679"/>
                          <a:pt x="216" y="679"/>
                        </a:cubicBezTo>
                        <a:cubicBezTo>
                          <a:pt x="362" y="679"/>
                          <a:pt x="447" y="556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5" name="Google Shape;6425;p19"/>
                  <p:cNvSpPr/>
                  <p:nvPr/>
                </p:nvSpPr>
                <p:spPr>
                  <a:xfrm>
                    <a:off x="8520038" y="1012448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47"/>
                        </a:lnTo>
                        <a:lnTo>
                          <a:pt x="132" y="86"/>
                        </a:lnTo>
                        <a:lnTo>
                          <a:pt x="132" y="656"/>
                        </a:lnTo>
                        <a:lnTo>
                          <a:pt x="216" y="656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6" name="Google Shape;6426;p19"/>
                  <p:cNvSpPr/>
                  <p:nvPr/>
                </p:nvSpPr>
                <p:spPr>
                  <a:xfrm>
                    <a:off x="8511811" y="1155759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40"/>
                        </a:cubicBezTo>
                        <a:cubicBezTo>
                          <a:pt x="355" y="509"/>
                          <a:pt x="316" y="610"/>
                          <a:pt x="224" y="610"/>
                        </a:cubicBezTo>
                        <a:cubicBezTo>
                          <a:pt x="139" y="610"/>
                          <a:pt x="85" y="517"/>
                          <a:pt x="85" y="348"/>
                        </a:cubicBezTo>
                        <a:cubicBezTo>
                          <a:pt x="85" y="163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24"/>
                          <a:pt x="0" y="348"/>
                        </a:cubicBezTo>
                        <a:cubicBezTo>
                          <a:pt x="0" y="563"/>
                          <a:pt x="85" y="679"/>
                          <a:pt x="216" y="679"/>
                        </a:cubicBezTo>
                        <a:cubicBezTo>
                          <a:pt x="362" y="679"/>
                          <a:pt x="447" y="556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7" name="Google Shape;6427;p19"/>
                  <p:cNvSpPr/>
                  <p:nvPr/>
                </p:nvSpPr>
                <p:spPr>
                  <a:xfrm>
                    <a:off x="8511811" y="1300979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39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16"/>
                          <a:pt x="0" y="339"/>
                        </a:cubicBezTo>
                        <a:cubicBezTo>
                          <a:pt x="0" y="555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2"/>
                        </a:cubicBezTo>
                        <a:cubicBezTo>
                          <a:pt x="447" y="124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8" name="Google Shape;6428;p19"/>
                  <p:cNvSpPr/>
                  <p:nvPr/>
                </p:nvSpPr>
                <p:spPr>
                  <a:xfrm>
                    <a:off x="8520038" y="1447032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39"/>
                        </a:lnTo>
                        <a:lnTo>
                          <a:pt x="132" y="77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9" name="Google Shape;6429;p19"/>
                  <p:cNvSpPr/>
                  <p:nvPr/>
                </p:nvSpPr>
                <p:spPr>
                  <a:xfrm>
                    <a:off x="8520038" y="1591178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47"/>
                        </a:lnTo>
                        <a:lnTo>
                          <a:pt x="132" y="86"/>
                        </a:lnTo>
                        <a:lnTo>
                          <a:pt x="132" y="656"/>
                        </a:lnTo>
                        <a:lnTo>
                          <a:pt x="216" y="656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0" name="Google Shape;6430;p19"/>
                  <p:cNvSpPr/>
                  <p:nvPr/>
                </p:nvSpPr>
                <p:spPr>
                  <a:xfrm>
                    <a:off x="8520038" y="1736397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39"/>
                        </a:lnTo>
                        <a:lnTo>
                          <a:pt x="132" y="77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1" name="Google Shape;6431;p19"/>
                  <p:cNvSpPr/>
                  <p:nvPr/>
                </p:nvSpPr>
                <p:spPr>
                  <a:xfrm>
                    <a:off x="8511811" y="1879709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62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39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16"/>
                          <a:pt x="0" y="339"/>
                        </a:cubicBezTo>
                        <a:cubicBezTo>
                          <a:pt x="0" y="555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2"/>
                        </a:cubicBezTo>
                        <a:cubicBezTo>
                          <a:pt x="447" y="124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2" name="Google Shape;6432;p19"/>
                  <p:cNvSpPr/>
                  <p:nvPr/>
                </p:nvSpPr>
                <p:spPr>
                  <a:xfrm>
                    <a:off x="8520038" y="2025762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39"/>
                        </a:lnTo>
                        <a:lnTo>
                          <a:pt x="132" y="77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3" name="Google Shape;6433;p19"/>
                  <p:cNvSpPr/>
                  <p:nvPr/>
                </p:nvSpPr>
                <p:spPr>
                  <a:xfrm>
                    <a:off x="8520038" y="2170028"/>
                    <a:ext cx="25872" cy="780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5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46"/>
                        </a:lnTo>
                        <a:lnTo>
                          <a:pt x="132" y="85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4" name="Google Shape;6434;p19"/>
                  <p:cNvSpPr/>
                  <p:nvPr/>
                </p:nvSpPr>
                <p:spPr>
                  <a:xfrm>
                    <a:off x="8511811" y="2313220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40"/>
                        </a:cubicBezTo>
                        <a:cubicBezTo>
                          <a:pt x="355" y="509"/>
                          <a:pt x="316" y="617"/>
                          <a:pt x="224" y="617"/>
                        </a:cubicBezTo>
                        <a:cubicBezTo>
                          <a:pt x="139" y="617"/>
                          <a:pt x="85" y="517"/>
                          <a:pt x="85" y="348"/>
                        </a:cubicBezTo>
                        <a:cubicBezTo>
                          <a:pt x="85" y="170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24"/>
                          <a:pt x="0" y="348"/>
                        </a:cubicBezTo>
                        <a:cubicBezTo>
                          <a:pt x="0" y="563"/>
                          <a:pt x="85" y="679"/>
                          <a:pt x="216" y="679"/>
                        </a:cubicBezTo>
                        <a:cubicBezTo>
                          <a:pt x="362" y="679"/>
                          <a:pt x="447" y="556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5" name="Google Shape;6435;p19"/>
                  <p:cNvSpPr/>
                  <p:nvPr/>
                </p:nvSpPr>
                <p:spPr>
                  <a:xfrm>
                    <a:off x="8520038" y="2459393"/>
                    <a:ext cx="25872" cy="780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5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46"/>
                        </a:lnTo>
                        <a:lnTo>
                          <a:pt x="132" y="85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6" name="Google Shape;6436;p19"/>
                  <p:cNvSpPr/>
                  <p:nvPr/>
                </p:nvSpPr>
                <p:spPr>
                  <a:xfrm>
                    <a:off x="8511811" y="2602704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69"/>
                        </a:moveTo>
                        <a:cubicBezTo>
                          <a:pt x="316" y="69"/>
                          <a:pt x="355" y="170"/>
                          <a:pt x="355" y="339"/>
                        </a:cubicBezTo>
                        <a:cubicBezTo>
                          <a:pt x="355" y="509"/>
                          <a:pt x="316" y="609"/>
                          <a:pt x="224" y="609"/>
                        </a:cubicBezTo>
                        <a:cubicBezTo>
                          <a:pt x="139" y="609"/>
                          <a:pt x="85" y="516"/>
                          <a:pt x="85" y="347"/>
                        </a:cubicBezTo>
                        <a:cubicBezTo>
                          <a:pt x="85" y="170"/>
                          <a:pt x="147" y="69"/>
                          <a:pt x="224" y="69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23"/>
                          <a:pt x="0" y="347"/>
                        </a:cubicBezTo>
                        <a:cubicBezTo>
                          <a:pt x="0" y="562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1"/>
                        </a:cubicBezTo>
                        <a:cubicBezTo>
                          <a:pt x="447" y="123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7" name="Google Shape;6437;p19"/>
                  <p:cNvSpPr/>
                  <p:nvPr/>
                </p:nvSpPr>
                <p:spPr>
                  <a:xfrm>
                    <a:off x="8520038" y="2748758"/>
                    <a:ext cx="25872" cy="780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5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46"/>
                        </a:lnTo>
                        <a:lnTo>
                          <a:pt x="132" y="85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8" name="Google Shape;6438;p19"/>
                  <p:cNvSpPr/>
                  <p:nvPr/>
                </p:nvSpPr>
                <p:spPr>
                  <a:xfrm>
                    <a:off x="8511811" y="2892069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69"/>
                        </a:moveTo>
                        <a:cubicBezTo>
                          <a:pt x="316" y="69"/>
                          <a:pt x="355" y="170"/>
                          <a:pt x="355" y="339"/>
                        </a:cubicBezTo>
                        <a:cubicBezTo>
                          <a:pt x="355" y="509"/>
                          <a:pt x="316" y="616"/>
                          <a:pt x="224" y="616"/>
                        </a:cubicBezTo>
                        <a:cubicBezTo>
                          <a:pt x="139" y="616"/>
                          <a:pt x="85" y="516"/>
                          <a:pt x="85" y="347"/>
                        </a:cubicBezTo>
                        <a:cubicBezTo>
                          <a:pt x="85" y="170"/>
                          <a:pt x="147" y="69"/>
                          <a:pt x="224" y="69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23"/>
                          <a:pt x="0" y="347"/>
                        </a:cubicBezTo>
                        <a:cubicBezTo>
                          <a:pt x="0" y="562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1"/>
                        </a:cubicBezTo>
                        <a:cubicBezTo>
                          <a:pt x="447" y="123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9" name="Google Shape;6439;p19"/>
                  <p:cNvSpPr/>
                  <p:nvPr/>
                </p:nvSpPr>
                <p:spPr>
                  <a:xfrm>
                    <a:off x="8520038" y="3038123"/>
                    <a:ext cx="25872" cy="780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5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46"/>
                        </a:lnTo>
                        <a:lnTo>
                          <a:pt x="132" y="85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0" name="Google Shape;6440;p19"/>
                  <p:cNvSpPr/>
                  <p:nvPr/>
                </p:nvSpPr>
                <p:spPr>
                  <a:xfrm>
                    <a:off x="8511811" y="3181435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69"/>
                        </a:moveTo>
                        <a:cubicBezTo>
                          <a:pt x="316" y="69"/>
                          <a:pt x="355" y="170"/>
                          <a:pt x="355" y="339"/>
                        </a:cubicBezTo>
                        <a:cubicBezTo>
                          <a:pt x="355" y="509"/>
                          <a:pt x="316" y="616"/>
                          <a:pt x="224" y="616"/>
                        </a:cubicBezTo>
                        <a:cubicBezTo>
                          <a:pt x="139" y="616"/>
                          <a:pt x="85" y="516"/>
                          <a:pt x="85" y="347"/>
                        </a:cubicBezTo>
                        <a:cubicBezTo>
                          <a:pt x="85" y="170"/>
                          <a:pt x="147" y="69"/>
                          <a:pt x="224" y="69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23"/>
                          <a:pt x="0" y="347"/>
                        </a:cubicBezTo>
                        <a:cubicBezTo>
                          <a:pt x="0" y="563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1"/>
                        </a:cubicBezTo>
                        <a:cubicBezTo>
                          <a:pt x="447" y="123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1" name="Google Shape;6441;p19"/>
                  <p:cNvSpPr/>
                  <p:nvPr/>
                </p:nvSpPr>
                <p:spPr>
                  <a:xfrm>
                    <a:off x="8511811" y="3326535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39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16"/>
                          <a:pt x="0" y="339"/>
                        </a:cubicBezTo>
                        <a:cubicBezTo>
                          <a:pt x="0" y="555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2"/>
                        </a:cubicBezTo>
                        <a:cubicBezTo>
                          <a:pt x="447" y="124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2" name="Google Shape;6442;p19"/>
                  <p:cNvSpPr/>
                  <p:nvPr/>
                </p:nvSpPr>
                <p:spPr>
                  <a:xfrm>
                    <a:off x="8520038" y="3472588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8"/>
                        </a:lnTo>
                        <a:lnTo>
                          <a:pt x="16" y="139"/>
                        </a:lnTo>
                        <a:lnTo>
                          <a:pt x="132" y="78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3" name="Google Shape;6443;p19"/>
                  <p:cNvSpPr/>
                  <p:nvPr/>
                </p:nvSpPr>
                <p:spPr>
                  <a:xfrm>
                    <a:off x="8511811" y="3615900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39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16"/>
                          <a:pt x="0" y="339"/>
                        </a:cubicBezTo>
                        <a:cubicBezTo>
                          <a:pt x="0" y="555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2"/>
                        </a:cubicBezTo>
                        <a:cubicBezTo>
                          <a:pt x="447" y="124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4" name="Google Shape;6444;p19"/>
                  <p:cNvSpPr/>
                  <p:nvPr/>
                </p:nvSpPr>
                <p:spPr>
                  <a:xfrm>
                    <a:off x="8511811" y="3760165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69"/>
                        </a:moveTo>
                        <a:cubicBezTo>
                          <a:pt x="316" y="69"/>
                          <a:pt x="355" y="170"/>
                          <a:pt x="355" y="339"/>
                        </a:cubicBezTo>
                        <a:cubicBezTo>
                          <a:pt x="355" y="509"/>
                          <a:pt x="316" y="609"/>
                          <a:pt x="224" y="609"/>
                        </a:cubicBezTo>
                        <a:cubicBezTo>
                          <a:pt x="139" y="609"/>
                          <a:pt x="85" y="516"/>
                          <a:pt x="85" y="347"/>
                        </a:cubicBezTo>
                        <a:cubicBezTo>
                          <a:pt x="85" y="170"/>
                          <a:pt x="147" y="69"/>
                          <a:pt x="224" y="69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23"/>
                          <a:pt x="0" y="347"/>
                        </a:cubicBezTo>
                        <a:cubicBezTo>
                          <a:pt x="0" y="563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1"/>
                        </a:cubicBezTo>
                        <a:cubicBezTo>
                          <a:pt x="447" y="123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5" name="Google Shape;6445;p19"/>
                  <p:cNvSpPr/>
                  <p:nvPr/>
                </p:nvSpPr>
                <p:spPr>
                  <a:xfrm>
                    <a:off x="8511811" y="3905265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39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16"/>
                          <a:pt x="0" y="339"/>
                        </a:cubicBezTo>
                        <a:cubicBezTo>
                          <a:pt x="0" y="555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2"/>
                        </a:cubicBezTo>
                        <a:cubicBezTo>
                          <a:pt x="447" y="124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6" name="Google Shape;6446;p19"/>
                  <p:cNvSpPr/>
                  <p:nvPr/>
                </p:nvSpPr>
                <p:spPr>
                  <a:xfrm>
                    <a:off x="8520038" y="4051318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39"/>
                        </a:lnTo>
                        <a:lnTo>
                          <a:pt x="132" y="78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7" name="Google Shape;6447;p19"/>
                  <p:cNvSpPr/>
                  <p:nvPr/>
                </p:nvSpPr>
                <p:spPr>
                  <a:xfrm>
                    <a:off x="8520038" y="4195584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47"/>
                        </a:lnTo>
                        <a:lnTo>
                          <a:pt x="132" y="85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8" name="Google Shape;6448;p19"/>
                  <p:cNvSpPr/>
                  <p:nvPr/>
                </p:nvSpPr>
                <p:spPr>
                  <a:xfrm>
                    <a:off x="8520038" y="4340684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39"/>
                        </a:lnTo>
                        <a:lnTo>
                          <a:pt x="132" y="78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9" name="Google Shape;6449;p19"/>
                  <p:cNvSpPr/>
                  <p:nvPr/>
                </p:nvSpPr>
                <p:spPr>
                  <a:xfrm>
                    <a:off x="8511811" y="4483995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40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16"/>
                          <a:pt x="0" y="340"/>
                        </a:cubicBezTo>
                        <a:cubicBezTo>
                          <a:pt x="0" y="555"/>
                          <a:pt x="85" y="679"/>
                          <a:pt x="216" y="679"/>
                        </a:cubicBezTo>
                        <a:cubicBezTo>
                          <a:pt x="362" y="679"/>
                          <a:pt x="447" y="555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50" name="Google Shape;6450;p19"/>
                  <p:cNvSpPr/>
                  <p:nvPr/>
                </p:nvSpPr>
                <p:spPr>
                  <a:xfrm>
                    <a:off x="8520038" y="4630049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39"/>
                        </a:lnTo>
                        <a:lnTo>
                          <a:pt x="132" y="78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51" name="Google Shape;6451;p19"/>
                  <p:cNvSpPr/>
                  <p:nvPr/>
                </p:nvSpPr>
                <p:spPr>
                  <a:xfrm>
                    <a:off x="8511811" y="4773360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40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16"/>
                          <a:pt x="0" y="340"/>
                        </a:cubicBezTo>
                        <a:cubicBezTo>
                          <a:pt x="0" y="555"/>
                          <a:pt x="85" y="679"/>
                          <a:pt x="216" y="679"/>
                        </a:cubicBezTo>
                        <a:cubicBezTo>
                          <a:pt x="362" y="679"/>
                          <a:pt x="447" y="555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52" name="Google Shape;6452;p19"/>
                  <p:cNvSpPr/>
                  <p:nvPr/>
                </p:nvSpPr>
                <p:spPr>
                  <a:xfrm>
                    <a:off x="8520038" y="4919414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39"/>
                        </a:lnTo>
                        <a:lnTo>
                          <a:pt x="132" y="78"/>
                        </a:lnTo>
                        <a:lnTo>
                          <a:pt x="132" y="656"/>
                        </a:lnTo>
                        <a:lnTo>
                          <a:pt x="216" y="656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53" name="Google Shape;6453;p19"/>
                  <p:cNvSpPr/>
                  <p:nvPr/>
                </p:nvSpPr>
                <p:spPr>
                  <a:xfrm>
                    <a:off x="8511811" y="5062725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40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16"/>
                          <a:pt x="0" y="340"/>
                        </a:cubicBezTo>
                        <a:cubicBezTo>
                          <a:pt x="0" y="555"/>
                          <a:pt x="85" y="679"/>
                          <a:pt x="216" y="679"/>
                        </a:cubicBezTo>
                        <a:cubicBezTo>
                          <a:pt x="362" y="679"/>
                          <a:pt x="447" y="555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454" name="Google Shape;6454;p19"/>
                <p:cNvSpPr/>
                <p:nvPr/>
              </p:nvSpPr>
              <p:spPr>
                <a:xfrm>
                  <a:off x="8168419" y="14435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6" y="656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5" name="Google Shape;6455;p19"/>
                <p:cNvSpPr/>
                <p:nvPr/>
              </p:nvSpPr>
              <p:spPr>
                <a:xfrm>
                  <a:off x="8168419" y="288618"/>
                  <a:ext cx="25872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64" extrusionOk="0">
                      <a:moveTo>
                        <a:pt x="139" y="0"/>
                      </a:moveTo>
                      <a:lnTo>
                        <a:pt x="1" y="85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63"/>
                      </a:lnTo>
                      <a:lnTo>
                        <a:pt x="216" y="663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6" name="Google Shape;6456;p19"/>
                <p:cNvSpPr/>
                <p:nvPr/>
              </p:nvSpPr>
              <p:spPr>
                <a:xfrm>
                  <a:off x="8168419" y="43371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6" y="656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7" name="Google Shape;6457;p19"/>
                <p:cNvSpPr/>
                <p:nvPr/>
              </p:nvSpPr>
              <p:spPr>
                <a:xfrm>
                  <a:off x="8160192" y="57702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16" y="609"/>
                        <a:pt x="224" y="609"/>
                      </a:cubicBezTo>
                      <a:cubicBezTo>
                        <a:pt x="139" y="609"/>
                        <a:pt x="85" y="517"/>
                        <a:pt x="85" y="347"/>
                      </a:cubicBezTo>
                      <a:cubicBezTo>
                        <a:pt x="85" y="163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0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8" name="Google Shape;6458;p19"/>
                <p:cNvSpPr/>
                <p:nvPr/>
              </p:nvSpPr>
              <p:spPr>
                <a:xfrm>
                  <a:off x="8160192" y="722248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1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9" name="Google Shape;6459;p19"/>
                <p:cNvSpPr/>
                <p:nvPr/>
              </p:nvSpPr>
              <p:spPr>
                <a:xfrm>
                  <a:off x="8168419" y="86830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0" name="Google Shape;6460;p19"/>
                <p:cNvSpPr/>
                <p:nvPr/>
              </p:nvSpPr>
              <p:spPr>
                <a:xfrm>
                  <a:off x="8160192" y="1010660"/>
                  <a:ext cx="53414" cy="81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87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9"/>
                      </a:cubicBezTo>
                      <a:cubicBezTo>
                        <a:pt x="355" y="509"/>
                        <a:pt x="316" y="617"/>
                        <a:pt x="224" y="617"/>
                      </a:cubicBezTo>
                      <a:cubicBezTo>
                        <a:pt x="139" y="617"/>
                        <a:pt x="85" y="517"/>
                        <a:pt x="85" y="347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4"/>
                        <a:pt x="0" y="347"/>
                      </a:cubicBezTo>
                      <a:cubicBezTo>
                        <a:pt x="0" y="563"/>
                        <a:pt x="85" y="686"/>
                        <a:pt x="216" y="686"/>
                      </a:cubicBezTo>
                      <a:cubicBezTo>
                        <a:pt x="362" y="686"/>
                        <a:pt x="447" y="563"/>
                        <a:pt x="447" y="339"/>
                      </a:cubicBezTo>
                      <a:cubicBezTo>
                        <a:pt x="447" y="124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1" name="Google Shape;6461;p19"/>
                <p:cNvSpPr/>
                <p:nvPr/>
              </p:nvSpPr>
              <p:spPr>
                <a:xfrm>
                  <a:off x="8441061" y="144353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2" name="Google Shape;6462;p19"/>
                <p:cNvSpPr/>
                <p:nvPr/>
              </p:nvSpPr>
              <p:spPr>
                <a:xfrm>
                  <a:off x="8441061" y="288618"/>
                  <a:ext cx="26707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64" extrusionOk="0">
                      <a:moveTo>
                        <a:pt x="147" y="0"/>
                      </a:moveTo>
                      <a:lnTo>
                        <a:pt x="0" y="85"/>
                      </a:lnTo>
                      <a:lnTo>
                        <a:pt x="23" y="147"/>
                      </a:lnTo>
                      <a:lnTo>
                        <a:pt x="139" y="85"/>
                      </a:lnTo>
                      <a:lnTo>
                        <a:pt x="139" y="663"/>
                      </a:lnTo>
                      <a:lnTo>
                        <a:pt x="224" y="663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3" name="Google Shape;6463;p19"/>
                <p:cNvSpPr/>
                <p:nvPr/>
              </p:nvSpPr>
              <p:spPr>
                <a:xfrm>
                  <a:off x="8441061" y="433718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4" name="Google Shape;6464;p19"/>
                <p:cNvSpPr/>
                <p:nvPr/>
              </p:nvSpPr>
              <p:spPr>
                <a:xfrm>
                  <a:off x="8433669" y="57702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09"/>
                        <a:pt x="216" y="609"/>
                      </a:cubicBezTo>
                      <a:cubicBezTo>
                        <a:pt x="139" y="609"/>
                        <a:pt x="85" y="517"/>
                        <a:pt x="85" y="347"/>
                      </a:cubicBezTo>
                      <a:cubicBezTo>
                        <a:pt x="85" y="163"/>
                        <a:pt x="139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0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3" y="679"/>
                        <a:pt x="440" y="556"/>
                        <a:pt x="440" y="332"/>
                      </a:cubicBezTo>
                      <a:cubicBezTo>
                        <a:pt x="440" y="124"/>
                        <a:pt x="355" y="1"/>
                        <a:pt x="2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5" name="Google Shape;6465;p19"/>
                <p:cNvSpPr/>
                <p:nvPr/>
              </p:nvSpPr>
              <p:spPr>
                <a:xfrm>
                  <a:off x="8433669" y="722248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1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1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6" name="Google Shape;6466;p19"/>
                <p:cNvSpPr/>
                <p:nvPr/>
              </p:nvSpPr>
              <p:spPr>
                <a:xfrm>
                  <a:off x="8441061" y="86830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7" name="Google Shape;6467;p19"/>
                <p:cNvSpPr/>
                <p:nvPr/>
              </p:nvSpPr>
              <p:spPr>
                <a:xfrm>
                  <a:off x="8433669" y="1010660"/>
                  <a:ext cx="52460" cy="81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87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9"/>
                      </a:cubicBezTo>
                      <a:cubicBezTo>
                        <a:pt x="355" y="509"/>
                        <a:pt x="309" y="617"/>
                        <a:pt x="216" y="617"/>
                      </a:cubicBezTo>
                      <a:cubicBezTo>
                        <a:pt x="139" y="617"/>
                        <a:pt x="85" y="517"/>
                        <a:pt x="85" y="347"/>
                      </a:cubicBezTo>
                      <a:cubicBezTo>
                        <a:pt x="85" y="170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4"/>
                        <a:pt x="0" y="347"/>
                      </a:cubicBezTo>
                      <a:cubicBezTo>
                        <a:pt x="0" y="563"/>
                        <a:pt x="85" y="686"/>
                        <a:pt x="216" y="686"/>
                      </a:cubicBezTo>
                      <a:cubicBezTo>
                        <a:pt x="363" y="686"/>
                        <a:pt x="440" y="563"/>
                        <a:pt x="440" y="339"/>
                      </a:cubicBezTo>
                      <a:cubicBezTo>
                        <a:pt x="440" y="124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8" name="Google Shape;6468;p19"/>
                <p:cNvSpPr/>
                <p:nvPr/>
              </p:nvSpPr>
              <p:spPr>
                <a:xfrm>
                  <a:off x="8441061" y="1156713"/>
                  <a:ext cx="26707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64" extrusionOk="0">
                      <a:moveTo>
                        <a:pt x="147" y="1"/>
                      </a:moveTo>
                      <a:lnTo>
                        <a:pt x="0" y="85"/>
                      </a:lnTo>
                      <a:lnTo>
                        <a:pt x="23" y="147"/>
                      </a:lnTo>
                      <a:lnTo>
                        <a:pt x="139" y="85"/>
                      </a:lnTo>
                      <a:lnTo>
                        <a:pt x="139" y="663"/>
                      </a:lnTo>
                      <a:lnTo>
                        <a:pt x="224" y="663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9" name="Google Shape;6469;p19"/>
                <p:cNvSpPr/>
                <p:nvPr/>
              </p:nvSpPr>
              <p:spPr>
                <a:xfrm>
                  <a:off x="8433669" y="130097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1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1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0" name="Google Shape;6470;p19"/>
                <p:cNvSpPr/>
                <p:nvPr/>
              </p:nvSpPr>
              <p:spPr>
                <a:xfrm>
                  <a:off x="8441061" y="144703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1" name="Google Shape;6471;p19"/>
                <p:cNvSpPr/>
                <p:nvPr/>
              </p:nvSpPr>
              <p:spPr>
                <a:xfrm>
                  <a:off x="8433669" y="1590344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2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2" name="Google Shape;6472;p19"/>
                <p:cNvSpPr/>
                <p:nvPr/>
              </p:nvSpPr>
              <p:spPr>
                <a:xfrm>
                  <a:off x="8441061" y="1736397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3" name="Google Shape;6473;p19"/>
                <p:cNvSpPr/>
                <p:nvPr/>
              </p:nvSpPr>
              <p:spPr>
                <a:xfrm>
                  <a:off x="8433669" y="187970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2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2"/>
                      </a:cubicBezTo>
                      <a:cubicBezTo>
                        <a:pt x="440" y="124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4" name="Google Shape;6474;p19"/>
                <p:cNvSpPr/>
                <p:nvPr/>
              </p:nvSpPr>
              <p:spPr>
                <a:xfrm>
                  <a:off x="8441061" y="202576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5" name="Google Shape;6475;p19"/>
                <p:cNvSpPr/>
                <p:nvPr/>
              </p:nvSpPr>
              <p:spPr>
                <a:xfrm>
                  <a:off x="8441061" y="2169909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6" name="Google Shape;6476;p19"/>
                <p:cNvSpPr/>
                <p:nvPr/>
              </p:nvSpPr>
              <p:spPr>
                <a:xfrm>
                  <a:off x="8433669" y="2313220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10"/>
                        <a:pt x="216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70"/>
                        <a:pt x="139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0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3" y="679"/>
                        <a:pt x="440" y="556"/>
                        <a:pt x="440" y="332"/>
                      </a:cubicBezTo>
                      <a:cubicBezTo>
                        <a:pt x="440" y="124"/>
                        <a:pt x="355" y="1"/>
                        <a:pt x="2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7" name="Google Shape;6477;p19"/>
                <p:cNvSpPr/>
                <p:nvPr/>
              </p:nvSpPr>
              <p:spPr>
                <a:xfrm>
                  <a:off x="8433669" y="245843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2"/>
                      </a:cubicBezTo>
                      <a:cubicBezTo>
                        <a:pt x="440" y="124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9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2" name="Google Shape;9212;p30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9213" name="Google Shape;9213;p30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4" name="Google Shape;9214;p30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5" name="Google Shape;9215;p30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6" name="Google Shape;9216;p30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7" name="Google Shape;9217;p30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8" name="Google Shape;9218;p30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9" name="Google Shape;9219;p30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0" name="Google Shape;9220;p30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1" name="Google Shape;9221;p30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2" name="Google Shape;9222;p30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3" name="Google Shape;9223;p30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4" name="Google Shape;9224;p30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5" name="Google Shape;9225;p30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6" name="Google Shape;9226;p30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7" name="Google Shape;9227;p30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8" name="Google Shape;9228;p30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9" name="Google Shape;9229;p30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0" name="Google Shape;9230;p30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1" name="Google Shape;9231;p30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2" name="Google Shape;9232;p30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3" name="Google Shape;9233;p30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4" name="Google Shape;9234;p30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5" name="Google Shape;9235;p30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6" name="Google Shape;9236;p30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7" name="Google Shape;9237;p30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8" name="Google Shape;9238;p30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9" name="Google Shape;9239;p30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0" name="Google Shape;9240;p30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1" name="Google Shape;9241;p30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2" name="Google Shape;9242;p30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3" name="Google Shape;9243;p30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4" name="Google Shape;9244;p30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5" name="Google Shape;9245;p30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6" name="Google Shape;9246;p30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7" name="Google Shape;9247;p30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8" name="Google Shape;9248;p30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9" name="Google Shape;9249;p30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0" name="Google Shape;9250;p30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1" name="Google Shape;9251;p30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2" name="Google Shape;9252;p30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3" name="Google Shape;9253;p30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4" name="Google Shape;9254;p30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5" name="Google Shape;9255;p30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6" name="Google Shape;9256;p30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7" name="Google Shape;9257;p30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8" name="Google Shape;9258;p30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9" name="Google Shape;9259;p30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0" name="Google Shape;9260;p30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1" name="Google Shape;9261;p30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2" name="Google Shape;9262;p30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3" name="Google Shape;9263;p30"/>
          <p:cNvGrpSpPr/>
          <p:nvPr/>
        </p:nvGrpSpPr>
        <p:grpSpPr>
          <a:xfrm>
            <a:off x="110918" y="206"/>
            <a:ext cx="8922164" cy="5143474"/>
            <a:chOff x="110918" y="206"/>
            <a:chExt cx="8922164" cy="5143474"/>
          </a:xfrm>
        </p:grpSpPr>
        <p:sp>
          <p:nvSpPr>
            <p:cNvPr id="9264" name="Google Shape;9264;p30"/>
            <p:cNvSpPr/>
            <p:nvPr/>
          </p:nvSpPr>
          <p:spPr>
            <a:xfrm>
              <a:off x="66597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5" name="Google Shape;9265;p30"/>
            <p:cNvSpPr/>
            <p:nvPr/>
          </p:nvSpPr>
          <p:spPr>
            <a:xfrm>
              <a:off x="66597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6" name="Google Shape;9266;p30"/>
            <p:cNvSpPr/>
            <p:nvPr/>
          </p:nvSpPr>
          <p:spPr>
            <a:xfrm>
              <a:off x="665978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7" name="Google Shape;9267;p30"/>
            <p:cNvSpPr/>
            <p:nvPr/>
          </p:nvSpPr>
          <p:spPr>
            <a:xfrm>
              <a:off x="657752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8" name="Google Shape;9268;p30"/>
            <p:cNvSpPr/>
            <p:nvPr/>
          </p:nvSpPr>
          <p:spPr>
            <a:xfrm>
              <a:off x="657752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9" name="Google Shape;9269;p30"/>
            <p:cNvSpPr/>
            <p:nvPr/>
          </p:nvSpPr>
          <p:spPr>
            <a:xfrm>
              <a:off x="665978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0" name="Google Shape;9270;p30"/>
            <p:cNvSpPr/>
            <p:nvPr/>
          </p:nvSpPr>
          <p:spPr>
            <a:xfrm>
              <a:off x="657752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1" name="Google Shape;9271;p30"/>
            <p:cNvSpPr/>
            <p:nvPr/>
          </p:nvSpPr>
          <p:spPr>
            <a:xfrm>
              <a:off x="665978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2" name="Google Shape;9272;p30"/>
            <p:cNvSpPr/>
            <p:nvPr/>
          </p:nvSpPr>
          <p:spPr>
            <a:xfrm>
              <a:off x="657752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63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3" name="Google Shape;9273;p30"/>
            <p:cNvSpPr/>
            <p:nvPr/>
          </p:nvSpPr>
          <p:spPr>
            <a:xfrm>
              <a:off x="657752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4" name="Google Shape;9274;p30"/>
            <p:cNvSpPr/>
            <p:nvPr/>
          </p:nvSpPr>
          <p:spPr>
            <a:xfrm>
              <a:off x="665978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5" name="Google Shape;9275;p30"/>
            <p:cNvSpPr/>
            <p:nvPr/>
          </p:nvSpPr>
          <p:spPr>
            <a:xfrm>
              <a:off x="665978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6" name="Google Shape;9276;p30"/>
            <p:cNvSpPr/>
            <p:nvPr/>
          </p:nvSpPr>
          <p:spPr>
            <a:xfrm>
              <a:off x="665978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7" name="Google Shape;9277;p30"/>
            <p:cNvSpPr/>
            <p:nvPr/>
          </p:nvSpPr>
          <p:spPr>
            <a:xfrm>
              <a:off x="657752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8" name="Google Shape;9278;p30"/>
            <p:cNvSpPr/>
            <p:nvPr/>
          </p:nvSpPr>
          <p:spPr>
            <a:xfrm>
              <a:off x="665978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9" name="Google Shape;9279;p30"/>
            <p:cNvSpPr/>
            <p:nvPr/>
          </p:nvSpPr>
          <p:spPr>
            <a:xfrm>
              <a:off x="665978" y="217002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0" name="Google Shape;9280;p30"/>
            <p:cNvSpPr/>
            <p:nvPr/>
          </p:nvSpPr>
          <p:spPr>
            <a:xfrm>
              <a:off x="657752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1" name="Google Shape;9281;p30"/>
            <p:cNvSpPr/>
            <p:nvPr/>
          </p:nvSpPr>
          <p:spPr>
            <a:xfrm>
              <a:off x="665978" y="245939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82" name="Google Shape;9282;p30"/>
            <p:cNvGrpSpPr/>
            <p:nvPr/>
          </p:nvGrpSpPr>
          <p:grpSpPr>
            <a:xfrm>
              <a:off x="8706192" y="206"/>
              <a:ext cx="53414" cy="5143474"/>
              <a:chOff x="8511811" y="206"/>
              <a:chExt cx="53414" cy="5143474"/>
            </a:xfrm>
          </p:grpSpPr>
          <p:sp>
            <p:nvSpPr>
              <p:cNvPr id="9283" name="Google Shape;9283;p30"/>
              <p:cNvSpPr/>
              <p:nvPr/>
            </p:nvSpPr>
            <p:spPr>
              <a:xfrm>
                <a:off x="8520038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4" name="Google Shape;9284;p30"/>
              <p:cNvSpPr/>
              <p:nvPr/>
            </p:nvSpPr>
            <p:spPr>
              <a:xfrm>
                <a:off x="8520038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5" name="Google Shape;9285;p30"/>
              <p:cNvSpPr/>
              <p:nvPr/>
            </p:nvSpPr>
            <p:spPr>
              <a:xfrm>
                <a:off x="8520038" y="28957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6" name="Google Shape;9286;p30"/>
              <p:cNvSpPr/>
              <p:nvPr/>
            </p:nvSpPr>
            <p:spPr>
              <a:xfrm>
                <a:off x="8511811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1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7" name="Google Shape;9287;p30"/>
              <p:cNvSpPr/>
              <p:nvPr/>
            </p:nvSpPr>
            <p:spPr>
              <a:xfrm>
                <a:off x="8511811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8" name="Google Shape;9288;p30"/>
              <p:cNvSpPr/>
              <p:nvPr/>
            </p:nvSpPr>
            <p:spPr>
              <a:xfrm>
                <a:off x="8520038" y="72308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9" name="Google Shape;9289;p30"/>
              <p:cNvSpPr/>
              <p:nvPr/>
            </p:nvSpPr>
            <p:spPr>
              <a:xfrm>
                <a:off x="8511811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7"/>
                      <a:pt x="224" y="617"/>
                    </a:cubicBezTo>
                    <a:cubicBezTo>
                      <a:pt x="139" y="617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0" name="Google Shape;9290;p30"/>
              <p:cNvSpPr/>
              <p:nvPr/>
            </p:nvSpPr>
            <p:spPr>
              <a:xfrm>
                <a:off x="8520038" y="101244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1" name="Google Shape;9291;p30"/>
              <p:cNvSpPr/>
              <p:nvPr/>
            </p:nvSpPr>
            <p:spPr>
              <a:xfrm>
                <a:off x="8511811" y="115575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63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2" name="Google Shape;9292;p30"/>
              <p:cNvSpPr/>
              <p:nvPr/>
            </p:nvSpPr>
            <p:spPr>
              <a:xfrm>
                <a:off x="8511811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3" name="Google Shape;9293;p30"/>
              <p:cNvSpPr/>
              <p:nvPr/>
            </p:nvSpPr>
            <p:spPr>
              <a:xfrm>
                <a:off x="8520038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4" name="Google Shape;9294;p30"/>
              <p:cNvSpPr/>
              <p:nvPr/>
            </p:nvSpPr>
            <p:spPr>
              <a:xfrm>
                <a:off x="8520038" y="159117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5" name="Google Shape;9295;p30"/>
              <p:cNvSpPr/>
              <p:nvPr/>
            </p:nvSpPr>
            <p:spPr>
              <a:xfrm>
                <a:off x="8520038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6" name="Google Shape;9296;p30"/>
              <p:cNvSpPr/>
              <p:nvPr/>
            </p:nvSpPr>
            <p:spPr>
              <a:xfrm>
                <a:off x="8511811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7" name="Google Shape;9297;p30"/>
              <p:cNvSpPr/>
              <p:nvPr/>
            </p:nvSpPr>
            <p:spPr>
              <a:xfrm>
                <a:off x="8520038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8" name="Google Shape;9298;p30"/>
              <p:cNvSpPr/>
              <p:nvPr/>
            </p:nvSpPr>
            <p:spPr>
              <a:xfrm>
                <a:off x="8520038" y="217002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9" name="Google Shape;9299;p30"/>
              <p:cNvSpPr/>
              <p:nvPr/>
            </p:nvSpPr>
            <p:spPr>
              <a:xfrm>
                <a:off x="8511811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7"/>
                      <a:pt x="224" y="617"/>
                    </a:cubicBezTo>
                    <a:cubicBezTo>
                      <a:pt x="139" y="617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0" name="Google Shape;9300;p30"/>
              <p:cNvSpPr/>
              <p:nvPr/>
            </p:nvSpPr>
            <p:spPr>
              <a:xfrm>
                <a:off x="8520038" y="245939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1" name="Google Shape;9301;p30"/>
              <p:cNvSpPr/>
              <p:nvPr/>
            </p:nvSpPr>
            <p:spPr>
              <a:xfrm>
                <a:off x="8511811" y="26027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2" name="Google Shape;9302;p30"/>
              <p:cNvSpPr/>
              <p:nvPr/>
            </p:nvSpPr>
            <p:spPr>
              <a:xfrm>
                <a:off x="8520038" y="274875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3" name="Google Shape;9303;p30"/>
              <p:cNvSpPr/>
              <p:nvPr/>
            </p:nvSpPr>
            <p:spPr>
              <a:xfrm>
                <a:off x="8511811" y="289206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16"/>
                      <a:pt x="224" y="616"/>
                    </a:cubicBezTo>
                    <a:cubicBezTo>
                      <a:pt x="139" y="616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4" name="Google Shape;9304;p30"/>
              <p:cNvSpPr/>
              <p:nvPr/>
            </p:nvSpPr>
            <p:spPr>
              <a:xfrm>
                <a:off x="8520038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5" name="Google Shape;9305;p30"/>
              <p:cNvSpPr/>
              <p:nvPr/>
            </p:nvSpPr>
            <p:spPr>
              <a:xfrm>
                <a:off x="8511811" y="31814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16"/>
                      <a:pt x="224" y="616"/>
                    </a:cubicBezTo>
                    <a:cubicBezTo>
                      <a:pt x="139" y="616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6" name="Google Shape;9306;p30"/>
              <p:cNvSpPr/>
              <p:nvPr/>
            </p:nvSpPr>
            <p:spPr>
              <a:xfrm>
                <a:off x="8511811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7" name="Google Shape;9307;p30"/>
              <p:cNvSpPr/>
              <p:nvPr/>
            </p:nvSpPr>
            <p:spPr>
              <a:xfrm>
                <a:off x="8520038" y="347258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8" name="Google Shape;9308;p30"/>
              <p:cNvSpPr/>
              <p:nvPr/>
            </p:nvSpPr>
            <p:spPr>
              <a:xfrm>
                <a:off x="8511811" y="36159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9" name="Google Shape;9309;p30"/>
              <p:cNvSpPr/>
              <p:nvPr/>
            </p:nvSpPr>
            <p:spPr>
              <a:xfrm>
                <a:off x="8511811" y="37601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0" name="Google Shape;9310;p30"/>
              <p:cNvSpPr/>
              <p:nvPr/>
            </p:nvSpPr>
            <p:spPr>
              <a:xfrm>
                <a:off x="8511811" y="39052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1" name="Google Shape;9311;p30"/>
              <p:cNvSpPr/>
              <p:nvPr/>
            </p:nvSpPr>
            <p:spPr>
              <a:xfrm>
                <a:off x="8520038" y="40513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2" name="Google Shape;9312;p30"/>
              <p:cNvSpPr/>
              <p:nvPr/>
            </p:nvSpPr>
            <p:spPr>
              <a:xfrm>
                <a:off x="8520038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3" name="Google Shape;9313;p30"/>
              <p:cNvSpPr/>
              <p:nvPr/>
            </p:nvSpPr>
            <p:spPr>
              <a:xfrm>
                <a:off x="8520038" y="43406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4" name="Google Shape;9314;p30"/>
              <p:cNvSpPr/>
              <p:nvPr/>
            </p:nvSpPr>
            <p:spPr>
              <a:xfrm>
                <a:off x="8511811" y="44839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5" name="Google Shape;9315;p30"/>
              <p:cNvSpPr/>
              <p:nvPr/>
            </p:nvSpPr>
            <p:spPr>
              <a:xfrm>
                <a:off x="8520038" y="46300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6" name="Google Shape;9316;p30"/>
              <p:cNvSpPr/>
              <p:nvPr/>
            </p:nvSpPr>
            <p:spPr>
              <a:xfrm>
                <a:off x="8511811" y="47733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7" name="Google Shape;9317;p30"/>
              <p:cNvSpPr/>
              <p:nvPr/>
            </p:nvSpPr>
            <p:spPr>
              <a:xfrm>
                <a:off x="8520038" y="49194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8" name="Google Shape;9318;p30"/>
              <p:cNvSpPr/>
              <p:nvPr/>
            </p:nvSpPr>
            <p:spPr>
              <a:xfrm>
                <a:off x="8511811" y="506272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19" name="Google Shape;9319;p30"/>
            <p:cNvGrpSpPr/>
            <p:nvPr/>
          </p:nvGrpSpPr>
          <p:grpSpPr>
            <a:xfrm>
              <a:off x="8979668" y="206"/>
              <a:ext cx="53414" cy="5143474"/>
              <a:chOff x="8712171" y="206"/>
              <a:chExt cx="53414" cy="5143474"/>
            </a:xfrm>
          </p:grpSpPr>
          <p:sp>
            <p:nvSpPr>
              <p:cNvPr id="9320" name="Google Shape;9320;p30"/>
              <p:cNvSpPr/>
              <p:nvPr/>
            </p:nvSpPr>
            <p:spPr>
              <a:xfrm>
                <a:off x="8720398" y="206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1" name="Google Shape;9321;p30"/>
              <p:cNvSpPr/>
              <p:nvPr/>
            </p:nvSpPr>
            <p:spPr>
              <a:xfrm>
                <a:off x="8720398" y="14435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2" name="Google Shape;9322;p30"/>
              <p:cNvSpPr/>
              <p:nvPr/>
            </p:nvSpPr>
            <p:spPr>
              <a:xfrm>
                <a:off x="8720398" y="28957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3" name="Google Shape;9323;p30"/>
              <p:cNvSpPr/>
              <p:nvPr/>
            </p:nvSpPr>
            <p:spPr>
              <a:xfrm>
                <a:off x="8712171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1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4" name="Google Shape;9324;p30"/>
              <p:cNvSpPr/>
              <p:nvPr/>
            </p:nvSpPr>
            <p:spPr>
              <a:xfrm>
                <a:off x="8712171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5" name="Google Shape;9325;p30"/>
              <p:cNvSpPr/>
              <p:nvPr/>
            </p:nvSpPr>
            <p:spPr>
              <a:xfrm>
                <a:off x="8720398" y="72308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6" name="Google Shape;9326;p30"/>
              <p:cNvSpPr/>
              <p:nvPr/>
            </p:nvSpPr>
            <p:spPr>
              <a:xfrm>
                <a:off x="8712171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7" name="Google Shape;9327;p30"/>
              <p:cNvSpPr/>
              <p:nvPr/>
            </p:nvSpPr>
            <p:spPr>
              <a:xfrm>
                <a:off x="8720398" y="101244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8" name="Google Shape;9328;p30"/>
              <p:cNvSpPr/>
              <p:nvPr/>
            </p:nvSpPr>
            <p:spPr>
              <a:xfrm>
                <a:off x="8712171" y="115575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63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9" name="Google Shape;9329;p30"/>
              <p:cNvSpPr/>
              <p:nvPr/>
            </p:nvSpPr>
            <p:spPr>
              <a:xfrm>
                <a:off x="8712171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0" name="Google Shape;9330;p30"/>
              <p:cNvSpPr/>
              <p:nvPr/>
            </p:nvSpPr>
            <p:spPr>
              <a:xfrm>
                <a:off x="8720398" y="144703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1" name="Google Shape;9331;p30"/>
              <p:cNvSpPr/>
              <p:nvPr/>
            </p:nvSpPr>
            <p:spPr>
              <a:xfrm>
                <a:off x="8720398" y="159117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2" name="Google Shape;9332;p30"/>
              <p:cNvSpPr/>
              <p:nvPr/>
            </p:nvSpPr>
            <p:spPr>
              <a:xfrm>
                <a:off x="8720398" y="1736397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3" name="Google Shape;9333;p30"/>
              <p:cNvSpPr/>
              <p:nvPr/>
            </p:nvSpPr>
            <p:spPr>
              <a:xfrm>
                <a:off x="8712171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4" name="Google Shape;9334;p30"/>
              <p:cNvSpPr/>
              <p:nvPr/>
            </p:nvSpPr>
            <p:spPr>
              <a:xfrm>
                <a:off x="8720398" y="202576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5" name="Google Shape;9335;p30"/>
              <p:cNvSpPr/>
              <p:nvPr/>
            </p:nvSpPr>
            <p:spPr>
              <a:xfrm>
                <a:off x="8720398" y="217002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6" name="Google Shape;9336;p30"/>
              <p:cNvSpPr/>
              <p:nvPr/>
            </p:nvSpPr>
            <p:spPr>
              <a:xfrm>
                <a:off x="8712171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7" name="Google Shape;9337;p30"/>
              <p:cNvSpPr/>
              <p:nvPr/>
            </p:nvSpPr>
            <p:spPr>
              <a:xfrm>
                <a:off x="8720398" y="245939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8" name="Google Shape;9338;p30"/>
              <p:cNvSpPr/>
              <p:nvPr/>
            </p:nvSpPr>
            <p:spPr>
              <a:xfrm>
                <a:off x="8712171" y="26027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9" name="Google Shape;9339;p30"/>
              <p:cNvSpPr/>
              <p:nvPr/>
            </p:nvSpPr>
            <p:spPr>
              <a:xfrm>
                <a:off x="8720398" y="274875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0" name="Google Shape;9340;p30"/>
              <p:cNvSpPr/>
              <p:nvPr/>
            </p:nvSpPr>
            <p:spPr>
              <a:xfrm>
                <a:off x="8712171" y="289206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1" name="Google Shape;9341;p30"/>
              <p:cNvSpPr/>
              <p:nvPr/>
            </p:nvSpPr>
            <p:spPr>
              <a:xfrm>
                <a:off x="8720398" y="303812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2" name="Google Shape;9342;p30"/>
              <p:cNvSpPr/>
              <p:nvPr/>
            </p:nvSpPr>
            <p:spPr>
              <a:xfrm>
                <a:off x="8712171" y="31814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3" name="Google Shape;9343;p30"/>
              <p:cNvSpPr/>
              <p:nvPr/>
            </p:nvSpPr>
            <p:spPr>
              <a:xfrm>
                <a:off x="8712171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4" name="Google Shape;9344;p30"/>
              <p:cNvSpPr/>
              <p:nvPr/>
            </p:nvSpPr>
            <p:spPr>
              <a:xfrm>
                <a:off x="8720398" y="347258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5" name="Google Shape;9345;p30"/>
              <p:cNvSpPr/>
              <p:nvPr/>
            </p:nvSpPr>
            <p:spPr>
              <a:xfrm>
                <a:off x="8712171" y="36159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6" name="Google Shape;9346;p30"/>
              <p:cNvSpPr/>
              <p:nvPr/>
            </p:nvSpPr>
            <p:spPr>
              <a:xfrm>
                <a:off x="8712171" y="37601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7" name="Google Shape;9347;p30"/>
              <p:cNvSpPr/>
              <p:nvPr/>
            </p:nvSpPr>
            <p:spPr>
              <a:xfrm>
                <a:off x="8712171" y="39052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8" name="Google Shape;9348;p30"/>
              <p:cNvSpPr/>
              <p:nvPr/>
            </p:nvSpPr>
            <p:spPr>
              <a:xfrm>
                <a:off x="8720398" y="405131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9" name="Google Shape;9349;p30"/>
              <p:cNvSpPr/>
              <p:nvPr/>
            </p:nvSpPr>
            <p:spPr>
              <a:xfrm>
                <a:off x="8720398" y="41955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7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0" name="Google Shape;9350;p30"/>
              <p:cNvSpPr/>
              <p:nvPr/>
            </p:nvSpPr>
            <p:spPr>
              <a:xfrm>
                <a:off x="8720398" y="43406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1" name="Google Shape;9351;p30"/>
              <p:cNvSpPr/>
              <p:nvPr/>
            </p:nvSpPr>
            <p:spPr>
              <a:xfrm>
                <a:off x="8712171" y="44839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2" name="Google Shape;9352;p30"/>
              <p:cNvSpPr/>
              <p:nvPr/>
            </p:nvSpPr>
            <p:spPr>
              <a:xfrm>
                <a:off x="8720398" y="4630049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3" name="Google Shape;9353;p30"/>
              <p:cNvSpPr/>
              <p:nvPr/>
            </p:nvSpPr>
            <p:spPr>
              <a:xfrm>
                <a:off x="8712171" y="47733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4" name="Google Shape;9354;p30"/>
              <p:cNvSpPr/>
              <p:nvPr/>
            </p:nvSpPr>
            <p:spPr>
              <a:xfrm>
                <a:off x="8720398" y="491941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5" name="Google Shape;9355;p30"/>
              <p:cNvSpPr/>
              <p:nvPr/>
            </p:nvSpPr>
            <p:spPr>
              <a:xfrm>
                <a:off x="8712171" y="506272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56" name="Google Shape;9356;p30"/>
            <p:cNvGrpSpPr/>
            <p:nvPr/>
          </p:nvGrpSpPr>
          <p:grpSpPr>
            <a:xfrm>
              <a:off x="110918" y="206"/>
              <a:ext cx="53295" cy="4852321"/>
              <a:chOff x="62135" y="206"/>
              <a:chExt cx="53295" cy="4852321"/>
            </a:xfrm>
          </p:grpSpPr>
          <p:sp>
            <p:nvSpPr>
              <p:cNvPr id="9357" name="Google Shape;9357;p30"/>
              <p:cNvSpPr/>
              <p:nvPr/>
            </p:nvSpPr>
            <p:spPr>
              <a:xfrm>
                <a:off x="70362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8" name="Google Shape;9358;p30"/>
              <p:cNvSpPr/>
              <p:nvPr/>
            </p:nvSpPr>
            <p:spPr>
              <a:xfrm>
                <a:off x="70362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9" name="Google Shape;9359;p30"/>
              <p:cNvSpPr/>
              <p:nvPr/>
            </p:nvSpPr>
            <p:spPr>
              <a:xfrm>
                <a:off x="70362" y="288618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0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0" name="Google Shape;9360;p30"/>
              <p:cNvSpPr/>
              <p:nvPr/>
            </p:nvSpPr>
            <p:spPr>
              <a:xfrm>
                <a:off x="70362" y="4337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1" name="Google Shape;9361;p30"/>
              <p:cNvSpPr/>
              <p:nvPr/>
            </p:nvSpPr>
            <p:spPr>
              <a:xfrm>
                <a:off x="62135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7"/>
                      <a:pt x="93" y="347"/>
                    </a:cubicBezTo>
                    <a:cubicBezTo>
                      <a:pt x="93" y="163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2" name="Google Shape;9362;p30"/>
              <p:cNvSpPr/>
              <p:nvPr/>
            </p:nvSpPr>
            <p:spPr>
              <a:xfrm>
                <a:off x="62135" y="722248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3" name="Google Shape;9363;p30"/>
              <p:cNvSpPr/>
              <p:nvPr/>
            </p:nvSpPr>
            <p:spPr>
              <a:xfrm>
                <a:off x="70362" y="86830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4" name="Google Shape;9364;p30"/>
              <p:cNvSpPr/>
              <p:nvPr/>
            </p:nvSpPr>
            <p:spPr>
              <a:xfrm>
                <a:off x="62135" y="1010660"/>
                <a:ext cx="53295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7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9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6" y="617"/>
                      <a:pt x="93" y="517"/>
                      <a:pt x="93" y="347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4"/>
                      <a:pt x="0" y="347"/>
                    </a:cubicBezTo>
                    <a:cubicBezTo>
                      <a:pt x="8" y="563"/>
                      <a:pt x="93" y="686"/>
                      <a:pt x="224" y="686"/>
                    </a:cubicBezTo>
                    <a:cubicBezTo>
                      <a:pt x="362" y="686"/>
                      <a:pt x="447" y="563"/>
                      <a:pt x="447" y="339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5" name="Google Shape;9365;p30"/>
              <p:cNvSpPr/>
              <p:nvPr/>
            </p:nvSpPr>
            <p:spPr>
              <a:xfrm>
                <a:off x="70362" y="1156713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1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6" name="Google Shape;9366;p30"/>
              <p:cNvSpPr/>
              <p:nvPr/>
            </p:nvSpPr>
            <p:spPr>
              <a:xfrm>
                <a:off x="62135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7" name="Google Shape;9367;p30"/>
              <p:cNvSpPr/>
              <p:nvPr/>
            </p:nvSpPr>
            <p:spPr>
              <a:xfrm>
                <a:off x="70362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8" name="Google Shape;9368;p30"/>
              <p:cNvSpPr/>
              <p:nvPr/>
            </p:nvSpPr>
            <p:spPr>
              <a:xfrm>
                <a:off x="62135" y="159034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9" name="Google Shape;9369;p30"/>
              <p:cNvSpPr/>
              <p:nvPr/>
            </p:nvSpPr>
            <p:spPr>
              <a:xfrm>
                <a:off x="70362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0" name="Google Shape;9370;p30"/>
              <p:cNvSpPr/>
              <p:nvPr/>
            </p:nvSpPr>
            <p:spPr>
              <a:xfrm>
                <a:off x="62135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1" name="Google Shape;9371;p30"/>
              <p:cNvSpPr/>
              <p:nvPr/>
            </p:nvSpPr>
            <p:spPr>
              <a:xfrm>
                <a:off x="70362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2" name="Google Shape;9372;p30"/>
              <p:cNvSpPr/>
              <p:nvPr/>
            </p:nvSpPr>
            <p:spPr>
              <a:xfrm>
                <a:off x="70362" y="216990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3" name="Google Shape;9373;p30"/>
              <p:cNvSpPr/>
              <p:nvPr/>
            </p:nvSpPr>
            <p:spPr>
              <a:xfrm>
                <a:off x="62135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4" name="Google Shape;9374;p30"/>
              <p:cNvSpPr/>
              <p:nvPr/>
            </p:nvSpPr>
            <p:spPr>
              <a:xfrm>
                <a:off x="62135" y="245843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5" name="Google Shape;9375;p30"/>
              <p:cNvSpPr/>
              <p:nvPr/>
            </p:nvSpPr>
            <p:spPr>
              <a:xfrm>
                <a:off x="70362" y="260449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6" name="Google Shape;9376;p30"/>
              <p:cNvSpPr/>
              <p:nvPr/>
            </p:nvSpPr>
            <p:spPr>
              <a:xfrm>
                <a:off x="62135" y="27478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7" name="Google Shape;9377;p30"/>
              <p:cNvSpPr/>
              <p:nvPr/>
            </p:nvSpPr>
            <p:spPr>
              <a:xfrm>
                <a:off x="70362" y="289385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8" name="Google Shape;9378;p30"/>
              <p:cNvSpPr/>
              <p:nvPr/>
            </p:nvSpPr>
            <p:spPr>
              <a:xfrm>
                <a:off x="70362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9" name="Google Shape;9379;p30"/>
              <p:cNvSpPr/>
              <p:nvPr/>
            </p:nvSpPr>
            <p:spPr>
              <a:xfrm>
                <a:off x="62135" y="3181315"/>
                <a:ext cx="53295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0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10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0" name="Google Shape;9380;p30"/>
              <p:cNvSpPr/>
              <p:nvPr/>
            </p:nvSpPr>
            <p:spPr>
              <a:xfrm>
                <a:off x="62135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1" name="Google Shape;9381;p30"/>
              <p:cNvSpPr/>
              <p:nvPr/>
            </p:nvSpPr>
            <p:spPr>
              <a:xfrm>
                <a:off x="62135" y="34708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2" name="Google Shape;9382;p30"/>
              <p:cNvSpPr/>
              <p:nvPr/>
            </p:nvSpPr>
            <p:spPr>
              <a:xfrm>
                <a:off x="70362" y="361685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3" name="Google Shape;9383;p30"/>
              <p:cNvSpPr/>
              <p:nvPr/>
            </p:nvSpPr>
            <p:spPr>
              <a:xfrm>
                <a:off x="70362" y="37619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4" name="Google Shape;9384;p30"/>
              <p:cNvSpPr/>
              <p:nvPr/>
            </p:nvSpPr>
            <p:spPr>
              <a:xfrm>
                <a:off x="70362" y="390621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5" name="Google Shape;9385;p30"/>
              <p:cNvSpPr/>
              <p:nvPr/>
            </p:nvSpPr>
            <p:spPr>
              <a:xfrm>
                <a:off x="62135" y="404953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6" name="Google Shape;9386;p30"/>
              <p:cNvSpPr/>
              <p:nvPr/>
            </p:nvSpPr>
            <p:spPr>
              <a:xfrm>
                <a:off x="70362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7" name="Google Shape;9387;p30"/>
              <p:cNvSpPr/>
              <p:nvPr/>
            </p:nvSpPr>
            <p:spPr>
              <a:xfrm>
                <a:off x="62135" y="43388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8" name="Google Shape;9388;p30"/>
              <p:cNvSpPr/>
              <p:nvPr/>
            </p:nvSpPr>
            <p:spPr>
              <a:xfrm>
                <a:off x="70362" y="44849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9" name="Google Shape;9389;p30"/>
              <p:cNvSpPr/>
              <p:nvPr/>
            </p:nvSpPr>
            <p:spPr>
              <a:xfrm>
                <a:off x="62135" y="46282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0" name="Google Shape;9390;p30"/>
              <p:cNvSpPr/>
              <p:nvPr/>
            </p:nvSpPr>
            <p:spPr>
              <a:xfrm>
                <a:off x="70362" y="47743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91" name="Google Shape;9391;p30"/>
            <p:cNvGrpSpPr/>
            <p:nvPr/>
          </p:nvGrpSpPr>
          <p:grpSpPr>
            <a:xfrm>
              <a:off x="384275" y="206"/>
              <a:ext cx="53414" cy="4852321"/>
              <a:chOff x="418506" y="206"/>
              <a:chExt cx="53414" cy="4852321"/>
            </a:xfrm>
          </p:grpSpPr>
          <p:sp>
            <p:nvSpPr>
              <p:cNvPr id="9392" name="Google Shape;9392;p30"/>
              <p:cNvSpPr/>
              <p:nvPr/>
            </p:nvSpPr>
            <p:spPr>
              <a:xfrm>
                <a:off x="426733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3" name="Google Shape;9393;p30"/>
              <p:cNvSpPr/>
              <p:nvPr/>
            </p:nvSpPr>
            <p:spPr>
              <a:xfrm>
                <a:off x="426733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4" name="Google Shape;9394;p30"/>
              <p:cNvSpPr/>
              <p:nvPr/>
            </p:nvSpPr>
            <p:spPr>
              <a:xfrm>
                <a:off x="426733" y="288618"/>
                <a:ext cx="25872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64" extrusionOk="0">
                    <a:moveTo>
                      <a:pt x="140" y="0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63"/>
                    </a:lnTo>
                    <a:lnTo>
                      <a:pt x="217" y="663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5" name="Google Shape;9395;p30"/>
              <p:cNvSpPr/>
              <p:nvPr/>
            </p:nvSpPr>
            <p:spPr>
              <a:xfrm>
                <a:off x="426733" y="4337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6" name="Google Shape;9396;p30"/>
              <p:cNvSpPr/>
              <p:nvPr/>
            </p:nvSpPr>
            <p:spPr>
              <a:xfrm>
                <a:off x="418506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7"/>
                      <a:pt x="85" y="347"/>
                    </a:cubicBezTo>
                    <a:cubicBezTo>
                      <a:pt x="85" y="163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7" name="Google Shape;9397;p30"/>
              <p:cNvSpPr/>
              <p:nvPr/>
            </p:nvSpPr>
            <p:spPr>
              <a:xfrm>
                <a:off x="418506" y="722248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8" name="Google Shape;9398;p30"/>
              <p:cNvSpPr/>
              <p:nvPr/>
            </p:nvSpPr>
            <p:spPr>
              <a:xfrm>
                <a:off x="426733" y="86830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9" name="Google Shape;9399;p30"/>
              <p:cNvSpPr/>
              <p:nvPr/>
            </p:nvSpPr>
            <p:spPr>
              <a:xfrm>
                <a:off x="418506" y="1010660"/>
                <a:ext cx="53414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7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9"/>
                    </a:cubicBezTo>
                    <a:cubicBezTo>
                      <a:pt x="355" y="509"/>
                      <a:pt x="309" y="617"/>
                      <a:pt x="224" y="617"/>
                    </a:cubicBezTo>
                    <a:cubicBezTo>
                      <a:pt x="139" y="617"/>
                      <a:pt x="85" y="517"/>
                      <a:pt x="85" y="347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4"/>
                      <a:pt x="1" y="347"/>
                    </a:cubicBezTo>
                    <a:cubicBezTo>
                      <a:pt x="1" y="563"/>
                      <a:pt x="85" y="686"/>
                      <a:pt x="216" y="686"/>
                    </a:cubicBezTo>
                    <a:cubicBezTo>
                      <a:pt x="363" y="686"/>
                      <a:pt x="447" y="563"/>
                      <a:pt x="447" y="339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0" name="Google Shape;9400;p30"/>
              <p:cNvSpPr/>
              <p:nvPr/>
            </p:nvSpPr>
            <p:spPr>
              <a:xfrm>
                <a:off x="426733" y="1156713"/>
                <a:ext cx="25872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64" extrusionOk="0">
                    <a:moveTo>
                      <a:pt x="140" y="1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63"/>
                    </a:lnTo>
                    <a:lnTo>
                      <a:pt x="217" y="663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1" name="Google Shape;9401;p30"/>
              <p:cNvSpPr/>
              <p:nvPr/>
            </p:nvSpPr>
            <p:spPr>
              <a:xfrm>
                <a:off x="418506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2" name="Google Shape;9402;p30"/>
              <p:cNvSpPr/>
              <p:nvPr/>
            </p:nvSpPr>
            <p:spPr>
              <a:xfrm>
                <a:off x="426733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3" name="Google Shape;9403;p30"/>
              <p:cNvSpPr/>
              <p:nvPr/>
            </p:nvSpPr>
            <p:spPr>
              <a:xfrm>
                <a:off x="418506" y="159034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4" name="Google Shape;9404;p30"/>
              <p:cNvSpPr/>
              <p:nvPr/>
            </p:nvSpPr>
            <p:spPr>
              <a:xfrm>
                <a:off x="426733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5" name="Google Shape;9405;p30"/>
              <p:cNvSpPr/>
              <p:nvPr/>
            </p:nvSpPr>
            <p:spPr>
              <a:xfrm>
                <a:off x="418506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6" name="Google Shape;9406;p30"/>
              <p:cNvSpPr/>
              <p:nvPr/>
            </p:nvSpPr>
            <p:spPr>
              <a:xfrm>
                <a:off x="426733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7" name="Google Shape;9407;p30"/>
              <p:cNvSpPr/>
              <p:nvPr/>
            </p:nvSpPr>
            <p:spPr>
              <a:xfrm>
                <a:off x="426733" y="216990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8" name="Google Shape;9408;p30"/>
              <p:cNvSpPr/>
              <p:nvPr/>
            </p:nvSpPr>
            <p:spPr>
              <a:xfrm>
                <a:off x="418506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9" name="Google Shape;9409;p30"/>
              <p:cNvSpPr/>
              <p:nvPr/>
            </p:nvSpPr>
            <p:spPr>
              <a:xfrm>
                <a:off x="418506" y="245843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0" name="Google Shape;9410;p30"/>
              <p:cNvSpPr/>
              <p:nvPr/>
            </p:nvSpPr>
            <p:spPr>
              <a:xfrm>
                <a:off x="426733" y="260449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1" name="Google Shape;9411;p30"/>
              <p:cNvSpPr/>
              <p:nvPr/>
            </p:nvSpPr>
            <p:spPr>
              <a:xfrm>
                <a:off x="418506" y="27478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2" name="Google Shape;9412;p30"/>
              <p:cNvSpPr/>
              <p:nvPr/>
            </p:nvSpPr>
            <p:spPr>
              <a:xfrm>
                <a:off x="426733" y="289385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3" name="Google Shape;9413;p30"/>
              <p:cNvSpPr/>
              <p:nvPr/>
            </p:nvSpPr>
            <p:spPr>
              <a:xfrm>
                <a:off x="426733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4" name="Google Shape;9414;p30"/>
              <p:cNvSpPr/>
              <p:nvPr/>
            </p:nvSpPr>
            <p:spPr>
              <a:xfrm>
                <a:off x="418506" y="3181315"/>
                <a:ext cx="53414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0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10"/>
                      <a:pt x="309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5" name="Google Shape;9415;p30"/>
              <p:cNvSpPr/>
              <p:nvPr/>
            </p:nvSpPr>
            <p:spPr>
              <a:xfrm>
                <a:off x="418506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6" name="Google Shape;9416;p30"/>
              <p:cNvSpPr/>
              <p:nvPr/>
            </p:nvSpPr>
            <p:spPr>
              <a:xfrm>
                <a:off x="418506" y="34708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2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7" name="Google Shape;9417;p30"/>
              <p:cNvSpPr/>
              <p:nvPr/>
            </p:nvSpPr>
            <p:spPr>
              <a:xfrm>
                <a:off x="426733" y="361685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8" name="Google Shape;9418;p30"/>
              <p:cNvSpPr/>
              <p:nvPr/>
            </p:nvSpPr>
            <p:spPr>
              <a:xfrm>
                <a:off x="426733" y="37619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9" name="Google Shape;9419;p30"/>
              <p:cNvSpPr/>
              <p:nvPr/>
            </p:nvSpPr>
            <p:spPr>
              <a:xfrm>
                <a:off x="426733" y="390621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0" name="Google Shape;9420;p30"/>
              <p:cNvSpPr/>
              <p:nvPr/>
            </p:nvSpPr>
            <p:spPr>
              <a:xfrm>
                <a:off x="418506" y="404953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1" name="Google Shape;9421;p30"/>
              <p:cNvSpPr/>
              <p:nvPr/>
            </p:nvSpPr>
            <p:spPr>
              <a:xfrm>
                <a:off x="426733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2" name="Google Shape;9422;p30"/>
              <p:cNvSpPr/>
              <p:nvPr/>
            </p:nvSpPr>
            <p:spPr>
              <a:xfrm>
                <a:off x="418506" y="43388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3" name="Google Shape;9423;p30"/>
              <p:cNvSpPr/>
              <p:nvPr/>
            </p:nvSpPr>
            <p:spPr>
              <a:xfrm>
                <a:off x="426733" y="44849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4" name="Google Shape;9424;p30"/>
              <p:cNvSpPr/>
              <p:nvPr/>
            </p:nvSpPr>
            <p:spPr>
              <a:xfrm>
                <a:off x="418506" y="46282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5" name="Google Shape;9425;p30"/>
              <p:cNvSpPr/>
              <p:nvPr/>
            </p:nvSpPr>
            <p:spPr>
              <a:xfrm>
                <a:off x="426733" y="47743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26" name="Google Shape;9426;p30"/>
            <p:cNvSpPr/>
            <p:nvPr/>
          </p:nvSpPr>
          <p:spPr>
            <a:xfrm>
              <a:off x="939336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7" name="Google Shape;9427;p30"/>
            <p:cNvSpPr/>
            <p:nvPr/>
          </p:nvSpPr>
          <p:spPr>
            <a:xfrm>
              <a:off x="939336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8" name="Google Shape;9428;p30"/>
            <p:cNvSpPr/>
            <p:nvPr/>
          </p:nvSpPr>
          <p:spPr>
            <a:xfrm>
              <a:off x="939336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9" name="Google Shape;9429;p30"/>
            <p:cNvSpPr/>
            <p:nvPr/>
          </p:nvSpPr>
          <p:spPr>
            <a:xfrm>
              <a:off x="939336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0" name="Google Shape;9430;p30"/>
            <p:cNvSpPr/>
            <p:nvPr/>
          </p:nvSpPr>
          <p:spPr>
            <a:xfrm>
              <a:off x="93110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1" name="Google Shape;9431;p30"/>
            <p:cNvSpPr/>
            <p:nvPr/>
          </p:nvSpPr>
          <p:spPr>
            <a:xfrm>
              <a:off x="93110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2" name="Google Shape;9432;p30"/>
            <p:cNvSpPr/>
            <p:nvPr/>
          </p:nvSpPr>
          <p:spPr>
            <a:xfrm>
              <a:off x="939336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3" name="Google Shape;9433;p30"/>
            <p:cNvSpPr/>
            <p:nvPr/>
          </p:nvSpPr>
          <p:spPr>
            <a:xfrm>
              <a:off x="931109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4" name="Google Shape;9434;p30"/>
            <p:cNvSpPr/>
            <p:nvPr/>
          </p:nvSpPr>
          <p:spPr>
            <a:xfrm>
              <a:off x="816841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5" name="Google Shape;9435;p30"/>
            <p:cNvSpPr/>
            <p:nvPr/>
          </p:nvSpPr>
          <p:spPr>
            <a:xfrm>
              <a:off x="816841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6" name="Google Shape;9436;p30"/>
            <p:cNvSpPr/>
            <p:nvPr/>
          </p:nvSpPr>
          <p:spPr>
            <a:xfrm>
              <a:off x="816841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7" name="Google Shape;9437;p30"/>
            <p:cNvSpPr/>
            <p:nvPr/>
          </p:nvSpPr>
          <p:spPr>
            <a:xfrm>
              <a:off x="816841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8" name="Google Shape;9438;p30"/>
            <p:cNvSpPr/>
            <p:nvPr/>
          </p:nvSpPr>
          <p:spPr>
            <a:xfrm>
              <a:off x="816019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9" name="Google Shape;9439;p30"/>
            <p:cNvSpPr/>
            <p:nvPr/>
          </p:nvSpPr>
          <p:spPr>
            <a:xfrm>
              <a:off x="816019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0" name="Google Shape;9440;p30"/>
            <p:cNvSpPr/>
            <p:nvPr/>
          </p:nvSpPr>
          <p:spPr>
            <a:xfrm>
              <a:off x="8168419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1" name="Google Shape;9441;p30"/>
            <p:cNvSpPr/>
            <p:nvPr/>
          </p:nvSpPr>
          <p:spPr>
            <a:xfrm>
              <a:off x="8160192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2" name="Google Shape;9442;p30"/>
            <p:cNvSpPr/>
            <p:nvPr/>
          </p:nvSpPr>
          <p:spPr>
            <a:xfrm>
              <a:off x="8441061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3" name="Google Shape;9443;p30"/>
            <p:cNvSpPr/>
            <p:nvPr/>
          </p:nvSpPr>
          <p:spPr>
            <a:xfrm>
              <a:off x="8441061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4" name="Google Shape;9444;p30"/>
            <p:cNvSpPr/>
            <p:nvPr/>
          </p:nvSpPr>
          <p:spPr>
            <a:xfrm>
              <a:off x="8441061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5" name="Google Shape;9445;p30"/>
            <p:cNvSpPr/>
            <p:nvPr/>
          </p:nvSpPr>
          <p:spPr>
            <a:xfrm>
              <a:off x="8441061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6" name="Google Shape;9446;p30"/>
            <p:cNvSpPr/>
            <p:nvPr/>
          </p:nvSpPr>
          <p:spPr>
            <a:xfrm>
              <a:off x="8433669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7" name="Google Shape;9447;p30"/>
            <p:cNvSpPr/>
            <p:nvPr/>
          </p:nvSpPr>
          <p:spPr>
            <a:xfrm>
              <a:off x="8433669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8" name="Google Shape;9448;p30"/>
            <p:cNvSpPr/>
            <p:nvPr/>
          </p:nvSpPr>
          <p:spPr>
            <a:xfrm>
              <a:off x="8441061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9" name="Google Shape;9449;p30"/>
            <p:cNvSpPr/>
            <p:nvPr/>
          </p:nvSpPr>
          <p:spPr>
            <a:xfrm>
              <a:off x="8433669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0" name="Google Shape;9450;p30"/>
            <p:cNvSpPr/>
            <p:nvPr/>
          </p:nvSpPr>
          <p:spPr>
            <a:xfrm>
              <a:off x="8441061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1" name="Google Shape;9451;p30"/>
            <p:cNvSpPr/>
            <p:nvPr/>
          </p:nvSpPr>
          <p:spPr>
            <a:xfrm>
              <a:off x="8433669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2" name="Google Shape;9452;p30"/>
            <p:cNvSpPr/>
            <p:nvPr/>
          </p:nvSpPr>
          <p:spPr>
            <a:xfrm>
              <a:off x="8441061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3" name="Google Shape;9453;p30"/>
            <p:cNvSpPr/>
            <p:nvPr/>
          </p:nvSpPr>
          <p:spPr>
            <a:xfrm>
              <a:off x="8433669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4" name="Google Shape;9454;p30"/>
            <p:cNvSpPr/>
            <p:nvPr/>
          </p:nvSpPr>
          <p:spPr>
            <a:xfrm>
              <a:off x="8441061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5" name="Google Shape;9455;p30"/>
            <p:cNvSpPr/>
            <p:nvPr/>
          </p:nvSpPr>
          <p:spPr>
            <a:xfrm>
              <a:off x="8433669" y="187970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6" name="Google Shape;9456;p30"/>
            <p:cNvSpPr/>
            <p:nvPr/>
          </p:nvSpPr>
          <p:spPr>
            <a:xfrm>
              <a:off x="8441061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7" name="Google Shape;9457;p30"/>
            <p:cNvSpPr/>
            <p:nvPr/>
          </p:nvSpPr>
          <p:spPr>
            <a:xfrm>
              <a:off x="8441061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8" name="Google Shape;9458;p30"/>
            <p:cNvSpPr/>
            <p:nvPr/>
          </p:nvSpPr>
          <p:spPr>
            <a:xfrm>
              <a:off x="8433669" y="231322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9" name="Google Shape;9459;p30"/>
            <p:cNvSpPr/>
            <p:nvPr/>
          </p:nvSpPr>
          <p:spPr>
            <a:xfrm>
              <a:off x="8433669" y="245843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gradFill>
          <a:gsLst>
            <a:gs pos="0">
              <a:srgbClr val="D4F9FE"/>
            </a:gs>
            <a:gs pos="100000">
              <a:srgbClr val="59E2F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1" name="Google Shape;9461;p31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9462" name="Google Shape;9462;p31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3" name="Google Shape;9463;p31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4" name="Google Shape;9464;p31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5" name="Google Shape;9465;p31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6" name="Google Shape;9466;p31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7" name="Google Shape;9467;p31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8" name="Google Shape;9468;p31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9" name="Google Shape;9469;p31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0" name="Google Shape;9470;p31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1" name="Google Shape;9471;p31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2" name="Google Shape;9472;p31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3" name="Google Shape;9473;p31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4" name="Google Shape;9474;p31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5" name="Google Shape;9475;p31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6" name="Google Shape;9476;p31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7" name="Google Shape;9477;p31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8" name="Google Shape;9478;p31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9" name="Google Shape;9479;p31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0" name="Google Shape;9480;p31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1" name="Google Shape;9481;p31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2" name="Google Shape;9482;p31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3" name="Google Shape;9483;p31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4" name="Google Shape;9484;p31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5" name="Google Shape;9485;p31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6" name="Google Shape;9486;p31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7" name="Google Shape;9487;p31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8" name="Google Shape;9488;p31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9" name="Google Shape;9489;p31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0" name="Google Shape;9490;p31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1" name="Google Shape;9491;p31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2" name="Google Shape;9492;p31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3" name="Google Shape;9493;p31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4" name="Google Shape;9494;p31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5" name="Google Shape;9495;p31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6" name="Google Shape;9496;p31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7" name="Google Shape;9497;p31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8" name="Google Shape;9498;p31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9" name="Google Shape;9499;p31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0" name="Google Shape;9500;p31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1" name="Google Shape;9501;p31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2" name="Google Shape;9502;p31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3" name="Google Shape;9503;p31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4" name="Google Shape;9504;p31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5" name="Google Shape;9505;p31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6" name="Google Shape;9506;p31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7" name="Google Shape;9507;p31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8" name="Google Shape;9508;p31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9" name="Google Shape;9509;p31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0" name="Google Shape;9510;p31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1" name="Google Shape;9511;p31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ubik Glitch"/>
              <a:buNone/>
              <a:defRPr sz="3200">
                <a:solidFill>
                  <a:schemeClr val="dk1"/>
                </a:solidFill>
                <a:latin typeface="Rubik Glitch"/>
                <a:ea typeface="Rubik Glitch"/>
                <a:cs typeface="Rubik Glitch"/>
                <a:sym typeface="Rubik Glit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●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○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■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●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○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■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●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○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■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5" r:id="rId4"/>
    <p:sldLayoutId id="2147483676" r:id="rId5"/>
    <p:sldLayoutId id="214748367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57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" name="Google Shape;9523;p35"/>
          <p:cNvSpPr txBox="1">
            <a:spLocks noGrp="1"/>
          </p:cNvSpPr>
          <p:nvPr>
            <p:ph type="ctrTitle"/>
          </p:nvPr>
        </p:nvSpPr>
        <p:spPr>
          <a:xfrm>
            <a:off x="1096753" y="1139090"/>
            <a:ext cx="6950494" cy="28653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6600" strike="sngStrike" spc="300" dirty="0">
                <a:solidFill>
                  <a:schemeClr val="bg1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SECURE</a:t>
            </a:r>
            <a:r>
              <a:rPr lang="hr-HR" sz="6600" strike="sngStrike" spc="3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4</a:t>
            </a:r>
            <a:r>
              <a:rPr lang="hr-HR" sz="6600" strike="sngStrike" spc="300" dirty="0">
                <a:solidFill>
                  <a:schemeClr val="bg1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YOU</a:t>
            </a:r>
            <a:endParaRPr sz="6600" strike="sngStrike" spc="300" dirty="0">
              <a:solidFill>
                <a:schemeClr val="bg1">
                  <a:lumMod val="25000"/>
                  <a:lumOff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Google Shape;9532;p36">
            <a:extLst>
              <a:ext uri="{FF2B5EF4-FFF2-40B4-BE49-F238E27FC236}">
                <a16:creationId xmlns:a16="http://schemas.microsoft.com/office/drawing/2014/main" xmlns="" id="{9CDF2FFC-9495-47FC-E0F3-094A37FC9056}"/>
              </a:ext>
            </a:extLst>
          </p:cNvPr>
          <p:cNvSpPr txBox="1"/>
          <p:nvPr/>
        </p:nvSpPr>
        <p:spPr>
          <a:xfrm>
            <a:off x="6395243" y="4755900"/>
            <a:ext cx="346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b="1" dirty="0" err="1">
                <a:solidFill>
                  <a:schemeClr val="hlink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</a:rPr>
              <a:t>DigiEduHack</a:t>
            </a:r>
            <a:r>
              <a:rPr lang="hr-HR" sz="1600" b="1" dirty="0">
                <a:solidFill>
                  <a:schemeClr val="hlink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</a:rPr>
              <a:t> 2023</a:t>
            </a:r>
            <a:endParaRPr sz="1600" b="1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9" name="Google Shape;9529;p3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r-HR" sz="3600" dirty="0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Problemi ?</a:t>
            </a:r>
            <a:endParaRPr sz="3600" dirty="0">
              <a:solidFill>
                <a:schemeClr val="accent3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532" name="Google Shape;9532;p36"/>
          <p:cNvSpPr txBox="1"/>
          <p:nvPr/>
        </p:nvSpPr>
        <p:spPr>
          <a:xfrm>
            <a:off x="6395243" y="4755900"/>
            <a:ext cx="346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b="1" dirty="0" err="1">
                <a:solidFill>
                  <a:schemeClr val="hlink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</a:rPr>
              <a:t>DigiEduHack</a:t>
            </a:r>
            <a:r>
              <a:rPr lang="hr-HR" sz="1600" b="1" dirty="0">
                <a:solidFill>
                  <a:schemeClr val="hlink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</a:rPr>
              <a:t> 2023</a:t>
            </a:r>
            <a:endParaRPr sz="1600" b="1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TekstniOkvir 1">
            <a:extLst>
              <a:ext uri="{FF2B5EF4-FFF2-40B4-BE49-F238E27FC236}">
                <a16:creationId xmlns:a16="http://schemas.microsoft.com/office/drawing/2014/main" xmlns="" id="{4FA541D1-572C-6022-6CD2-EA3DCF77B13E}"/>
              </a:ext>
            </a:extLst>
          </p:cNvPr>
          <p:cNvSpPr txBox="1"/>
          <p:nvPr/>
        </p:nvSpPr>
        <p:spPr>
          <a:xfrm>
            <a:off x="951244" y="1310995"/>
            <a:ext cx="393781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Problemi prije razvoja UI : </a:t>
            </a:r>
          </a:p>
          <a:p>
            <a:endParaRPr lang="hr-HR" dirty="0">
              <a:solidFill>
                <a:schemeClr val="accent1">
                  <a:lumMod val="60000"/>
                  <a:lumOff val="4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hr-HR" dirty="0">
                <a:solidFill>
                  <a:schemeClr val="accent3">
                    <a:lumMod val="75000"/>
                  </a:schemeClr>
                </a:solidFill>
                <a:latin typeface="+mn-lt"/>
                <a:ea typeface="Segoe UI Black" panose="020B0A02040204020203" pitchFamily="34" charset="0"/>
              </a:rPr>
              <a:t>PRIVATNOST :  - šifre</a:t>
            </a:r>
          </a:p>
          <a:p>
            <a:pPr>
              <a:buClr>
                <a:schemeClr val="tx1">
                  <a:lumMod val="50000"/>
                </a:schemeClr>
              </a:buClr>
            </a:pPr>
            <a:r>
              <a:rPr lang="hr-HR" dirty="0">
                <a:solidFill>
                  <a:schemeClr val="accent3">
                    <a:lumMod val="75000"/>
                  </a:schemeClr>
                </a:solidFill>
                <a:latin typeface="+mn-lt"/>
                <a:ea typeface="Segoe UI Black" panose="020B0A02040204020203" pitchFamily="34" charset="0"/>
              </a:rPr>
              <a:t>                                 - krađe identiteta</a:t>
            </a:r>
          </a:p>
          <a:p>
            <a:pPr>
              <a:buClr>
                <a:schemeClr val="tx1">
                  <a:lumMod val="50000"/>
                </a:schemeClr>
              </a:buClr>
            </a:pPr>
            <a:r>
              <a:rPr lang="hr-HR" dirty="0">
                <a:solidFill>
                  <a:schemeClr val="accent3">
                    <a:lumMod val="75000"/>
                  </a:schemeClr>
                </a:solidFill>
                <a:latin typeface="+mn-lt"/>
                <a:ea typeface="Segoe UI Black" panose="020B0A02040204020203" pitchFamily="34" charset="0"/>
              </a:rPr>
              <a:t>                                 - </a:t>
            </a:r>
            <a:r>
              <a:rPr lang="hr-HR" dirty="0" err="1">
                <a:solidFill>
                  <a:schemeClr val="accent3">
                    <a:lumMod val="75000"/>
                  </a:schemeClr>
                </a:solidFill>
                <a:latin typeface="+mn-lt"/>
                <a:ea typeface="Segoe UI Black" panose="020B0A02040204020203" pitchFamily="34" charset="0"/>
              </a:rPr>
              <a:t>phishing</a:t>
            </a:r>
            <a:endParaRPr lang="hr-HR" dirty="0">
              <a:solidFill>
                <a:schemeClr val="accent3">
                  <a:lumMod val="75000"/>
                </a:schemeClr>
              </a:solidFill>
              <a:latin typeface="+mn-lt"/>
              <a:ea typeface="Segoe UI Black" panose="020B0A02040204020203" pitchFamily="34" charset="0"/>
            </a:endParaRP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hr-HR" dirty="0">
              <a:solidFill>
                <a:schemeClr val="accent3">
                  <a:lumMod val="75000"/>
                </a:schemeClr>
              </a:solidFill>
              <a:latin typeface="+mn-lt"/>
              <a:ea typeface="Segoe UI Black" panose="020B0A02040204020203" pitchFamily="34" charset="0"/>
            </a:endParaRP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hr-HR" dirty="0">
              <a:solidFill>
                <a:schemeClr val="accent3">
                  <a:lumMod val="75000"/>
                </a:schemeClr>
              </a:solidFill>
              <a:latin typeface="+mn-lt"/>
              <a:ea typeface="Segoe UI Black" panose="020B0A02040204020203" pitchFamily="34" charset="0"/>
            </a:endParaRPr>
          </a:p>
          <a:p>
            <a:pPr>
              <a:buClr>
                <a:schemeClr val="tx1">
                  <a:lumMod val="50000"/>
                </a:schemeClr>
              </a:buClr>
            </a:pPr>
            <a:endParaRPr lang="hr-HR" dirty="0">
              <a:solidFill>
                <a:schemeClr val="accent3">
                  <a:lumMod val="75000"/>
                </a:schemeClr>
              </a:solidFill>
              <a:latin typeface="+mn-lt"/>
              <a:ea typeface="Segoe UI Black" panose="020B0A02040204020203" pitchFamily="34" charset="0"/>
            </a:endParaRP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hr-HR" dirty="0">
                <a:solidFill>
                  <a:schemeClr val="accent3">
                    <a:lumMod val="75000"/>
                  </a:schemeClr>
                </a:solidFill>
                <a:latin typeface="+mn-lt"/>
                <a:ea typeface="Segoe UI Black" panose="020B0A02040204020203" pitchFamily="34" charset="0"/>
              </a:rPr>
              <a:t>VIRUSI </a:t>
            </a: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hr-HR" dirty="0">
              <a:solidFill>
                <a:schemeClr val="accent3">
                  <a:lumMod val="75000"/>
                </a:schemeClr>
              </a:solidFill>
              <a:latin typeface="+mn-lt"/>
              <a:ea typeface="Segoe UI Black" panose="020B0A02040204020203" pitchFamily="34" charset="0"/>
            </a:endParaRP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hr-HR" dirty="0">
              <a:solidFill>
                <a:schemeClr val="accent3">
                  <a:lumMod val="75000"/>
                </a:schemeClr>
              </a:solidFill>
              <a:latin typeface="+mn-lt"/>
              <a:ea typeface="Segoe UI Black" panose="020B0A02040204020203" pitchFamily="34" charset="0"/>
            </a:endParaRP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hr-HR" dirty="0">
              <a:solidFill>
                <a:schemeClr val="accent3">
                  <a:lumMod val="75000"/>
                </a:schemeClr>
              </a:solidFill>
              <a:latin typeface="+mn-lt"/>
              <a:ea typeface="Segoe UI Black" panose="020B0A02040204020203" pitchFamily="34" charset="0"/>
            </a:endParaRP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hr-HR" dirty="0">
              <a:solidFill>
                <a:schemeClr val="accent3">
                  <a:lumMod val="75000"/>
                </a:schemeClr>
              </a:solidFill>
              <a:latin typeface="+mn-lt"/>
              <a:ea typeface="Segoe UI Black" panose="020B0A02040204020203" pitchFamily="34" charset="0"/>
            </a:endParaRPr>
          </a:p>
        </p:txBody>
      </p:sp>
      <p:cxnSp>
        <p:nvCxnSpPr>
          <p:cNvPr id="6" name="Ravni poveznik 5">
            <a:extLst>
              <a:ext uri="{FF2B5EF4-FFF2-40B4-BE49-F238E27FC236}">
                <a16:creationId xmlns:a16="http://schemas.microsoft.com/office/drawing/2014/main" xmlns="" id="{38DC09B7-2EAF-DF1E-CDA0-31543F754D14}"/>
              </a:ext>
            </a:extLst>
          </p:cNvPr>
          <p:cNvCxnSpPr/>
          <p:nvPr/>
        </p:nvCxnSpPr>
        <p:spPr>
          <a:xfrm>
            <a:off x="4667863" y="1224116"/>
            <a:ext cx="0" cy="348016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a 6">
            <a:extLst>
              <a:ext uri="{FF2B5EF4-FFF2-40B4-BE49-F238E27FC236}">
                <a16:creationId xmlns:a16="http://schemas.microsoft.com/office/drawing/2014/main" xmlns="" id="{C1B9E8F8-C710-630F-F09C-6BBDA0E3628D}"/>
              </a:ext>
            </a:extLst>
          </p:cNvPr>
          <p:cNvGrpSpPr/>
          <p:nvPr/>
        </p:nvGrpSpPr>
        <p:grpSpPr>
          <a:xfrm>
            <a:off x="4960500" y="1242091"/>
            <a:ext cx="3160819" cy="3093707"/>
            <a:chOff x="4960500" y="1242091"/>
            <a:chExt cx="3160819" cy="3093707"/>
          </a:xfrm>
        </p:grpSpPr>
        <p:sp>
          <p:nvSpPr>
            <p:cNvPr id="3" name="TekstniOkvir 2">
              <a:extLst>
                <a:ext uri="{FF2B5EF4-FFF2-40B4-BE49-F238E27FC236}">
                  <a16:creationId xmlns:a16="http://schemas.microsoft.com/office/drawing/2014/main" xmlns="" id="{62D51B21-FF74-6F41-8F78-F4DAC48025FA}"/>
                </a:ext>
              </a:extLst>
            </p:cNvPr>
            <p:cNvSpPr txBox="1"/>
            <p:nvPr/>
          </p:nvSpPr>
          <p:spPr>
            <a:xfrm>
              <a:off x="4960500" y="1242091"/>
              <a:ext cx="316081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Razvijanjem UI spektar problema se širi.</a:t>
              </a:r>
            </a:p>
            <a:p>
              <a:endParaRPr lang="hr-HR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  <a:p>
              <a:pPr marL="285750" indent="-285750">
                <a:buClr>
                  <a:schemeClr val="tx1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hr-HR" dirty="0">
                  <a:solidFill>
                    <a:schemeClr val="accent3">
                      <a:lumMod val="75000"/>
                    </a:schemeClr>
                  </a:solidFill>
                  <a:latin typeface="+mn-lt"/>
                  <a:ea typeface="Segoe UI Black" panose="020B0A02040204020203" pitchFamily="34" charset="0"/>
                </a:rPr>
                <a:t>UMJETNO GENERIRANI VIDEI I SLIKE.</a:t>
              </a:r>
            </a:p>
            <a:p>
              <a:pPr marL="285750" indent="-285750">
                <a:buClr>
                  <a:schemeClr val="tx1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hr-HR" dirty="0">
                  <a:solidFill>
                    <a:schemeClr val="accent3">
                      <a:lumMod val="75000"/>
                    </a:schemeClr>
                  </a:solidFill>
                  <a:latin typeface="+mn-lt"/>
                  <a:ea typeface="Segoe UI Black" panose="020B0A02040204020203" pitchFamily="34" charset="0"/>
                </a:rPr>
                <a:t>LAŽNE VIJESTI</a:t>
              </a:r>
            </a:p>
            <a:p>
              <a:pPr marL="285750" indent="-285750">
                <a:buClr>
                  <a:schemeClr val="tx1">
                    <a:lumMod val="50000"/>
                  </a:schemeClr>
                </a:buClr>
                <a:buFont typeface="Arial" panose="020B0604020202020204" pitchFamily="34" charset="0"/>
                <a:buChar char="•"/>
              </a:pPr>
              <a:endParaRPr lang="hr-HR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pic>
          <p:nvPicPr>
            <p:cNvPr id="5" name="Slika 4">
              <a:extLst>
                <a:ext uri="{FF2B5EF4-FFF2-40B4-BE49-F238E27FC236}">
                  <a16:creationId xmlns:a16="http://schemas.microsoft.com/office/drawing/2014/main" xmlns="" id="{1E3616B6-4176-CF42-A9CB-2207419D3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4494" y="2964198"/>
              <a:ext cx="2438400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194315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9" name="Google Shape;9529;p36"/>
          <p:cNvSpPr txBox="1">
            <a:spLocks noGrp="1"/>
          </p:cNvSpPr>
          <p:nvPr>
            <p:ph type="title"/>
          </p:nvPr>
        </p:nvSpPr>
        <p:spPr>
          <a:xfrm>
            <a:off x="719999" y="666206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600" dirty="0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Originalnost ideje</a:t>
            </a:r>
            <a:endParaRPr sz="3600" dirty="0">
              <a:solidFill>
                <a:schemeClr val="accent3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532" name="Google Shape;9532;p36"/>
          <p:cNvSpPr txBox="1"/>
          <p:nvPr/>
        </p:nvSpPr>
        <p:spPr>
          <a:xfrm>
            <a:off x="6395243" y="4755900"/>
            <a:ext cx="346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b="1" dirty="0" err="1">
                <a:solidFill>
                  <a:schemeClr val="hlink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</a:rPr>
              <a:t>DigiEduHack</a:t>
            </a:r>
            <a:r>
              <a:rPr lang="hr-HR" sz="1600" b="1" dirty="0">
                <a:solidFill>
                  <a:schemeClr val="hlink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</a:rPr>
              <a:t> 2023</a:t>
            </a:r>
            <a:endParaRPr sz="1600" b="1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10" name="Tablica 9">
            <a:extLst>
              <a:ext uri="{FF2B5EF4-FFF2-40B4-BE49-F238E27FC236}">
                <a16:creationId xmlns:a16="http://schemas.microsoft.com/office/drawing/2014/main" xmlns="" id="{9D742784-43F8-4C22-C1FC-743BA506D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45685300"/>
              </p:ext>
            </p:extLst>
          </p:nvPr>
        </p:nvGraphicFramePr>
        <p:xfrm>
          <a:off x="396478" y="1578768"/>
          <a:ext cx="8351043" cy="2678908"/>
        </p:xfrm>
        <a:graphic>
          <a:graphicData uri="http://schemas.openxmlformats.org/drawingml/2006/table">
            <a:tbl>
              <a:tblPr firstRow="1" bandRow="1">
                <a:tableStyleId>{5381FF02-42A1-4FE8-8A88-BB5942B306B1}</a:tableStyleId>
              </a:tblPr>
              <a:tblGrid>
                <a:gridCol w="2783681">
                  <a:extLst>
                    <a:ext uri="{9D8B030D-6E8A-4147-A177-3AD203B41FA5}">
                      <a16:colId xmlns:a16="http://schemas.microsoft.com/office/drawing/2014/main" xmlns="" val="4178635802"/>
                    </a:ext>
                  </a:extLst>
                </a:gridCol>
                <a:gridCol w="2783681">
                  <a:extLst>
                    <a:ext uri="{9D8B030D-6E8A-4147-A177-3AD203B41FA5}">
                      <a16:colId xmlns:a16="http://schemas.microsoft.com/office/drawing/2014/main" xmlns="" val="2024844932"/>
                    </a:ext>
                  </a:extLst>
                </a:gridCol>
                <a:gridCol w="2783681">
                  <a:extLst>
                    <a:ext uri="{9D8B030D-6E8A-4147-A177-3AD203B41FA5}">
                      <a16:colId xmlns:a16="http://schemas.microsoft.com/office/drawing/2014/main" xmlns="" val="520608093"/>
                    </a:ext>
                  </a:extLst>
                </a:gridCol>
              </a:tblGrid>
              <a:tr h="669727"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ALATI</a:t>
                      </a:r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ULOGA</a:t>
                      </a:r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NEDOSTATCI</a:t>
                      </a:r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80712750"/>
                  </a:ext>
                </a:extLst>
              </a:tr>
              <a:tr h="669727">
                <a:tc>
                  <a:txBody>
                    <a:bodyPr/>
                    <a:lstStyle/>
                    <a:p>
                      <a:pPr algn="l"/>
                      <a:r>
                        <a:rPr lang="hr-HR" sz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01     </a:t>
                      </a:r>
                      <a:r>
                        <a:rPr lang="hr-HR" sz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Metasploit</a:t>
                      </a:r>
                      <a:r>
                        <a:rPr lang="hr-HR" sz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, </a:t>
                      </a:r>
                      <a:r>
                        <a:rPr lang="hr-HR" sz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WebGoat</a:t>
                      </a:r>
                      <a:r>
                        <a:rPr lang="hr-HR" sz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, </a:t>
                      </a:r>
                      <a:r>
                        <a:rPr lang="hr-HR" sz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Hackbar</a:t>
                      </a:r>
                      <a:endParaRPr lang="hr-HR" sz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Segoe UI Black" panose="020B0A02040204020203" pitchFamily="34" charset="0"/>
                        </a:rPr>
                        <a:t>analiza sigurnosti podataka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nema učenja ni zabave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54722559"/>
                  </a:ext>
                </a:extLst>
              </a:tr>
              <a:tr h="669727">
                <a:tc>
                  <a:txBody>
                    <a:bodyPr/>
                    <a:lstStyle/>
                    <a:p>
                      <a:pPr algn="l"/>
                      <a:r>
                        <a:rPr lang="hr-HR" sz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02    </a:t>
                      </a:r>
                      <a:r>
                        <a:rPr lang="hr-HR" sz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Hacknet</a:t>
                      </a:r>
                      <a:endParaRPr lang="hr-HR" sz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simulacija </a:t>
                      </a:r>
                      <a:r>
                        <a:rPr lang="hr-HR" sz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hakiranja</a:t>
                      </a:r>
                      <a:endParaRPr lang="hr-HR" sz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mogućnost zloupotrebljavanja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984820183"/>
                  </a:ext>
                </a:extLst>
              </a:tr>
              <a:tr h="669727">
                <a:tc>
                  <a:txBody>
                    <a:bodyPr/>
                    <a:lstStyle/>
                    <a:p>
                      <a:r>
                        <a:rPr lang="hr-HR" sz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03    </a:t>
                      </a:r>
                      <a:r>
                        <a:rPr lang="hr-HR" sz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Internet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različite informacije o zadanoj temi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nema zabave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02175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91306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9" name="Google Shape;9529;p36"/>
          <p:cNvSpPr txBox="1">
            <a:spLocks noGrp="1"/>
          </p:cNvSpPr>
          <p:nvPr>
            <p:ph type="title"/>
          </p:nvPr>
        </p:nvSpPr>
        <p:spPr>
          <a:xfrm>
            <a:off x="1124382" y="351881"/>
            <a:ext cx="6895236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600" dirty="0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Benefit rješenja, širi socijalni </a:t>
            </a:r>
            <a:r>
              <a:rPr lang="hr-HR" sz="3600" dirty="0" err="1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impakt</a:t>
            </a:r>
            <a:r>
              <a:rPr lang="hr-HR" sz="3600" dirty="0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i kontekst</a:t>
            </a:r>
            <a:endParaRPr sz="3600" dirty="0">
              <a:solidFill>
                <a:schemeClr val="accent3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532" name="Google Shape;9532;p36"/>
          <p:cNvSpPr txBox="1"/>
          <p:nvPr/>
        </p:nvSpPr>
        <p:spPr>
          <a:xfrm>
            <a:off x="6395243" y="4755900"/>
            <a:ext cx="346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b="1" dirty="0" err="1">
                <a:solidFill>
                  <a:schemeClr val="hlink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</a:rPr>
              <a:t>DigiEduHack</a:t>
            </a:r>
            <a:r>
              <a:rPr lang="hr-HR" sz="1600" b="1" dirty="0">
                <a:solidFill>
                  <a:schemeClr val="hlink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</a:rPr>
              <a:t> 2023</a:t>
            </a:r>
            <a:endParaRPr sz="1600" b="1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TekstniOkvir 1">
            <a:extLst>
              <a:ext uri="{FF2B5EF4-FFF2-40B4-BE49-F238E27FC236}">
                <a16:creationId xmlns:a16="http://schemas.microsoft.com/office/drawing/2014/main" xmlns="" id="{21D26E19-8F79-33A2-EE99-1778F88CC004}"/>
              </a:ext>
            </a:extLst>
          </p:cNvPr>
          <p:cNvSpPr txBox="1"/>
          <p:nvPr/>
        </p:nvSpPr>
        <p:spPr>
          <a:xfrm>
            <a:off x="1675968" y="1959578"/>
            <a:ext cx="6343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Povećanje svijesti o internet sigurnosti</a:t>
            </a:r>
          </a:p>
          <a:p>
            <a:pPr>
              <a:buClr>
                <a:schemeClr val="tx1">
                  <a:lumMod val="50000"/>
                </a:schemeClr>
              </a:buClr>
            </a:pPr>
            <a:endParaRPr lang="hr-HR" sz="2000" dirty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Edukacija o digitalnim rizicima kroz igru i zabavu</a:t>
            </a:r>
          </a:p>
          <a:p>
            <a:pPr>
              <a:buClr>
                <a:schemeClr val="tx1">
                  <a:lumMod val="50000"/>
                </a:schemeClr>
              </a:buClr>
            </a:pPr>
            <a:endParaRPr lang="hr-HR" sz="2000" dirty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Širenje aktualnih IT tema</a:t>
            </a:r>
          </a:p>
          <a:p>
            <a:pPr>
              <a:buClr>
                <a:schemeClr val="tx1">
                  <a:lumMod val="50000"/>
                </a:schemeClr>
              </a:buClr>
            </a:pPr>
            <a:endParaRPr lang="hr-HR" sz="2000" dirty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Mogućnost implementacije u školama i na opću manje informatički informiranu populacija</a:t>
            </a:r>
          </a:p>
        </p:txBody>
      </p:sp>
    </p:spTree>
    <p:extLst>
      <p:ext uri="{BB962C8B-B14F-4D97-AF65-F5344CB8AC3E}">
        <p14:creationId xmlns:p14="http://schemas.microsoft.com/office/powerpoint/2010/main" xmlns="" val="2030607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9" name="Google Shape;9529;p36"/>
          <p:cNvSpPr txBox="1">
            <a:spLocks noGrp="1"/>
          </p:cNvSpPr>
          <p:nvPr>
            <p:ph type="title"/>
          </p:nvPr>
        </p:nvSpPr>
        <p:spPr>
          <a:xfrm>
            <a:off x="73050" y="606001"/>
            <a:ext cx="8997899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600" dirty="0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Održivost</a:t>
            </a:r>
            <a:r>
              <a:rPr lang="hr-HR" sz="3600" spc="300" dirty="0">
                <a:solidFill>
                  <a:schemeClr val="bg1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r-HR" sz="3600" dirty="0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aplikacije</a:t>
            </a:r>
            <a:br>
              <a:rPr lang="hr-HR" sz="3600" dirty="0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sz="3600" dirty="0">
              <a:solidFill>
                <a:schemeClr val="accent3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532" name="Google Shape;9532;p36"/>
          <p:cNvSpPr txBox="1"/>
          <p:nvPr/>
        </p:nvSpPr>
        <p:spPr>
          <a:xfrm>
            <a:off x="6395243" y="4755900"/>
            <a:ext cx="346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b="1" dirty="0" err="1">
                <a:solidFill>
                  <a:schemeClr val="hlink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</a:rPr>
              <a:t>DigiEduHack</a:t>
            </a:r>
            <a:r>
              <a:rPr lang="hr-HR" sz="1600" b="1" dirty="0">
                <a:solidFill>
                  <a:schemeClr val="hlink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</a:rPr>
              <a:t> 2023</a:t>
            </a:r>
            <a:endParaRPr sz="1600" b="1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TekstniOkvir 1">
            <a:extLst>
              <a:ext uri="{FF2B5EF4-FFF2-40B4-BE49-F238E27FC236}">
                <a16:creationId xmlns:a16="http://schemas.microsoft.com/office/drawing/2014/main" xmlns="" id="{21D26E19-8F79-33A2-EE99-1778F88CC004}"/>
              </a:ext>
            </a:extLst>
          </p:cNvPr>
          <p:cNvSpPr txBox="1"/>
          <p:nvPr/>
        </p:nvSpPr>
        <p:spPr>
          <a:xfrm>
            <a:off x="1259987" y="2086898"/>
            <a:ext cx="68070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Aplikacija je uz redovne kontrole samoodrživa</a:t>
            </a:r>
          </a:p>
          <a:p>
            <a:pPr>
              <a:buClr>
                <a:schemeClr val="tx1">
                  <a:lumMod val="50000"/>
                </a:schemeClr>
              </a:buClr>
            </a:pPr>
            <a:endParaRPr lang="hr-HR" sz="2000" dirty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Mogućnost nadograđivanja prilikom javljanja novih problema sigurnosti na internetu koji konstantno rastu i povećavaju se tehnološkim razvitkom</a:t>
            </a:r>
          </a:p>
        </p:txBody>
      </p:sp>
    </p:spTree>
    <p:extLst>
      <p:ext uri="{BB962C8B-B14F-4D97-AF65-F5344CB8AC3E}">
        <p14:creationId xmlns:p14="http://schemas.microsoft.com/office/powerpoint/2010/main" xmlns="" val="150370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9" name="Google Shape;9529;p36"/>
          <p:cNvSpPr txBox="1">
            <a:spLocks noGrp="1"/>
          </p:cNvSpPr>
          <p:nvPr>
            <p:ph type="title"/>
          </p:nvPr>
        </p:nvSpPr>
        <p:spPr>
          <a:xfrm>
            <a:off x="146101" y="256023"/>
            <a:ext cx="8997899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600" dirty="0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Realizacija projekta</a:t>
            </a:r>
            <a:br>
              <a:rPr lang="hr-HR" sz="3600" dirty="0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sz="3600" dirty="0">
              <a:solidFill>
                <a:schemeClr val="accent3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532" name="Google Shape;9532;p36"/>
          <p:cNvSpPr txBox="1"/>
          <p:nvPr/>
        </p:nvSpPr>
        <p:spPr>
          <a:xfrm>
            <a:off x="6395243" y="4755900"/>
            <a:ext cx="346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b="1" dirty="0" err="1">
                <a:solidFill>
                  <a:schemeClr val="hlink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</a:rPr>
              <a:t>DigiEduHack</a:t>
            </a:r>
            <a:r>
              <a:rPr lang="hr-HR" sz="1600" b="1" dirty="0">
                <a:solidFill>
                  <a:schemeClr val="hlink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</a:rPr>
              <a:t> 2023</a:t>
            </a:r>
            <a:endParaRPr sz="1600" b="1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9537" name="Grupa 9536">
            <a:extLst>
              <a:ext uri="{FF2B5EF4-FFF2-40B4-BE49-F238E27FC236}">
                <a16:creationId xmlns:a16="http://schemas.microsoft.com/office/drawing/2014/main" xmlns="" id="{8AD33589-2EEE-3BF4-6F0C-D2F19D9A9577}"/>
              </a:ext>
            </a:extLst>
          </p:cNvPr>
          <p:cNvGrpSpPr/>
          <p:nvPr/>
        </p:nvGrpSpPr>
        <p:grpSpPr>
          <a:xfrm>
            <a:off x="1039735" y="1090232"/>
            <a:ext cx="1671637" cy="4594840"/>
            <a:chOff x="1039735" y="1090232"/>
            <a:chExt cx="1671637" cy="4594840"/>
          </a:xfrm>
        </p:grpSpPr>
        <p:grpSp>
          <p:nvGrpSpPr>
            <p:cNvPr id="9521" name="Grupa 9520">
              <a:extLst>
                <a:ext uri="{FF2B5EF4-FFF2-40B4-BE49-F238E27FC236}">
                  <a16:creationId xmlns:a16="http://schemas.microsoft.com/office/drawing/2014/main" xmlns="" id="{A8D5FD5E-ECE9-37E8-C043-18B142A2AE35}"/>
                </a:ext>
              </a:extLst>
            </p:cNvPr>
            <p:cNvGrpSpPr/>
            <p:nvPr/>
          </p:nvGrpSpPr>
          <p:grpSpPr>
            <a:xfrm>
              <a:off x="1080616" y="1090232"/>
              <a:ext cx="866931" cy="864899"/>
              <a:chOff x="1378968" y="2372037"/>
              <a:chExt cx="866931" cy="905511"/>
            </a:xfrm>
          </p:grpSpPr>
          <p:sp>
            <p:nvSpPr>
              <p:cNvPr id="9513" name="Google Shape;9573;p40">
                <a:extLst>
                  <a:ext uri="{FF2B5EF4-FFF2-40B4-BE49-F238E27FC236}">
                    <a16:creationId xmlns:a16="http://schemas.microsoft.com/office/drawing/2014/main" xmlns="" id="{874E171E-D915-3F70-63D2-E6773A114644}"/>
                  </a:ext>
                </a:extLst>
              </p:cNvPr>
              <p:cNvSpPr/>
              <p:nvPr/>
            </p:nvSpPr>
            <p:spPr>
              <a:xfrm>
                <a:off x="1378968" y="2372037"/>
                <a:ext cx="866931" cy="905511"/>
              </a:xfrm>
              <a:prstGeom prst="rect">
                <a:avLst/>
              </a:pr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9" name="Google Shape;21739;p82">
                <a:extLst>
                  <a:ext uri="{FF2B5EF4-FFF2-40B4-BE49-F238E27FC236}">
                    <a16:creationId xmlns:a16="http://schemas.microsoft.com/office/drawing/2014/main" xmlns="" id="{6B792597-9347-0D78-98E0-16F252A34005}"/>
                  </a:ext>
                </a:extLst>
              </p:cNvPr>
              <p:cNvGrpSpPr/>
              <p:nvPr/>
            </p:nvGrpSpPr>
            <p:grpSpPr>
              <a:xfrm>
                <a:off x="1545542" y="2593537"/>
                <a:ext cx="533781" cy="437590"/>
                <a:chOff x="855096" y="1504485"/>
                <a:chExt cx="380910" cy="339594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30" name="Google Shape;21740;p82">
                  <a:extLst>
                    <a:ext uri="{FF2B5EF4-FFF2-40B4-BE49-F238E27FC236}">
                      <a16:creationId xmlns:a16="http://schemas.microsoft.com/office/drawing/2014/main" xmlns="" id="{C98D1A36-7033-4801-CD9F-D06B594A8F6A}"/>
                    </a:ext>
                  </a:extLst>
                </p:cNvPr>
                <p:cNvSpPr/>
                <p:nvPr/>
              </p:nvSpPr>
              <p:spPr>
                <a:xfrm>
                  <a:off x="1092707" y="1504485"/>
                  <a:ext cx="107299" cy="136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1" h="4299" extrusionOk="0">
                      <a:moveTo>
                        <a:pt x="1691" y="357"/>
                      </a:moveTo>
                      <a:cubicBezTo>
                        <a:pt x="2418" y="357"/>
                        <a:pt x="3013" y="953"/>
                        <a:pt x="3013" y="1679"/>
                      </a:cubicBezTo>
                      <a:cubicBezTo>
                        <a:pt x="3013" y="2250"/>
                        <a:pt x="2644" y="2750"/>
                        <a:pt x="2108" y="2929"/>
                      </a:cubicBezTo>
                      <a:lnTo>
                        <a:pt x="2418" y="1726"/>
                      </a:lnTo>
                      <a:cubicBezTo>
                        <a:pt x="2453" y="1643"/>
                        <a:pt x="2394" y="1536"/>
                        <a:pt x="2287" y="1512"/>
                      </a:cubicBezTo>
                      <a:cubicBezTo>
                        <a:pt x="2273" y="1509"/>
                        <a:pt x="2258" y="1507"/>
                        <a:pt x="2244" y="1507"/>
                      </a:cubicBezTo>
                      <a:cubicBezTo>
                        <a:pt x="2162" y="1507"/>
                        <a:pt x="2082" y="1564"/>
                        <a:pt x="2072" y="1655"/>
                      </a:cubicBezTo>
                      <a:lnTo>
                        <a:pt x="2060" y="1715"/>
                      </a:lnTo>
                      <a:lnTo>
                        <a:pt x="1322" y="1715"/>
                      </a:lnTo>
                      <a:lnTo>
                        <a:pt x="1298" y="1655"/>
                      </a:lnTo>
                      <a:cubicBezTo>
                        <a:pt x="1277" y="1568"/>
                        <a:pt x="1195" y="1511"/>
                        <a:pt x="1117" y="1511"/>
                      </a:cubicBezTo>
                      <a:cubicBezTo>
                        <a:pt x="1110" y="1511"/>
                        <a:pt x="1103" y="1511"/>
                        <a:pt x="1096" y="1512"/>
                      </a:cubicBezTo>
                      <a:cubicBezTo>
                        <a:pt x="1001" y="1548"/>
                        <a:pt x="941" y="1631"/>
                        <a:pt x="965" y="1726"/>
                      </a:cubicBezTo>
                      <a:lnTo>
                        <a:pt x="1275" y="2929"/>
                      </a:lnTo>
                      <a:cubicBezTo>
                        <a:pt x="751" y="2750"/>
                        <a:pt x="370" y="2262"/>
                        <a:pt x="370" y="1679"/>
                      </a:cubicBezTo>
                      <a:cubicBezTo>
                        <a:pt x="370" y="953"/>
                        <a:pt x="965" y="357"/>
                        <a:pt x="1691" y="357"/>
                      </a:cubicBezTo>
                      <a:close/>
                      <a:moveTo>
                        <a:pt x="1989" y="2036"/>
                      </a:moveTo>
                      <a:lnTo>
                        <a:pt x="1751" y="3012"/>
                      </a:lnTo>
                      <a:lnTo>
                        <a:pt x="1656" y="3012"/>
                      </a:lnTo>
                      <a:lnTo>
                        <a:pt x="1406" y="2036"/>
                      </a:lnTo>
                      <a:close/>
                      <a:moveTo>
                        <a:pt x="2072" y="3310"/>
                      </a:moveTo>
                      <a:lnTo>
                        <a:pt x="2072" y="3739"/>
                      </a:lnTo>
                      <a:lnTo>
                        <a:pt x="1322" y="3751"/>
                      </a:lnTo>
                      <a:cubicBezTo>
                        <a:pt x="1322" y="3751"/>
                        <a:pt x="1298" y="3751"/>
                        <a:pt x="1298" y="3739"/>
                      </a:cubicBezTo>
                      <a:lnTo>
                        <a:pt x="1298" y="3310"/>
                      </a:lnTo>
                      <a:cubicBezTo>
                        <a:pt x="1417" y="3334"/>
                        <a:pt x="1560" y="3346"/>
                        <a:pt x="1691" y="3346"/>
                      </a:cubicBezTo>
                      <a:cubicBezTo>
                        <a:pt x="1822" y="3346"/>
                        <a:pt x="1953" y="3334"/>
                        <a:pt x="2072" y="3310"/>
                      </a:cubicBezTo>
                      <a:close/>
                      <a:moveTo>
                        <a:pt x="1691" y="0"/>
                      </a:moveTo>
                      <a:cubicBezTo>
                        <a:pt x="763" y="0"/>
                        <a:pt x="1" y="750"/>
                        <a:pt x="1" y="1679"/>
                      </a:cubicBezTo>
                      <a:cubicBezTo>
                        <a:pt x="1" y="2334"/>
                        <a:pt x="394" y="2917"/>
                        <a:pt x="941" y="3191"/>
                      </a:cubicBezTo>
                      <a:lnTo>
                        <a:pt x="941" y="3751"/>
                      </a:lnTo>
                      <a:cubicBezTo>
                        <a:pt x="941" y="3941"/>
                        <a:pt x="1108" y="4108"/>
                        <a:pt x="1298" y="4108"/>
                      </a:cubicBezTo>
                      <a:lnTo>
                        <a:pt x="1501" y="4108"/>
                      </a:lnTo>
                      <a:lnTo>
                        <a:pt x="1501" y="4120"/>
                      </a:lnTo>
                      <a:cubicBezTo>
                        <a:pt x="1501" y="4227"/>
                        <a:pt x="1572" y="4298"/>
                        <a:pt x="1679" y="4298"/>
                      </a:cubicBezTo>
                      <a:cubicBezTo>
                        <a:pt x="1775" y="4298"/>
                        <a:pt x="1858" y="4227"/>
                        <a:pt x="1858" y="4120"/>
                      </a:cubicBezTo>
                      <a:lnTo>
                        <a:pt x="1858" y="4108"/>
                      </a:lnTo>
                      <a:lnTo>
                        <a:pt x="2048" y="4108"/>
                      </a:lnTo>
                      <a:cubicBezTo>
                        <a:pt x="2239" y="4108"/>
                        <a:pt x="2406" y="3941"/>
                        <a:pt x="2406" y="3751"/>
                      </a:cubicBezTo>
                      <a:lnTo>
                        <a:pt x="2406" y="3191"/>
                      </a:lnTo>
                      <a:cubicBezTo>
                        <a:pt x="2953" y="2917"/>
                        <a:pt x="3346" y="2334"/>
                        <a:pt x="3346" y="1679"/>
                      </a:cubicBezTo>
                      <a:cubicBezTo>
                        <a:pt x="3370" y="750"/>
                        <a:pt x="2608" y="0"/>
                        <a:pt x="169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31" name="Google Shape;21741;p82">
                  <a:extLst>
                    <a:ext uri="{FF2B5EF4-FFF2-40B4-BE49-F238E27FC236}">
                      <a16:creationId xmlns:a16="http://schemas.microsoft.com/office/drawing/2014/main" xmlns="" id="{2F3BDC6A-85B6-BEB7-D5E9-296234A57E06}"/>
                    </a:ext>
                  </a:extLst>
                </p:cNvPr>
                <p:cNvSpPr/>
                <p:nvPr/>
              </p:nvSpPr>
              <p:spPr>
                <a:xfrm>
                  <a:off x="855096" y="1521896"/>
                  <a:ext cx="214152" cy="322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8" h="10122" extrusionOk="0">
                      <a:moveTo>
                        <a:pt x="3346" y="358"/>
                      </a:moveTo>
                      <a:cubicBezTo>
                        <a:pt x="3870" y="358"/>
                        <a:pt x="4299" y="703"/>
                        <a:pt x="4299" y="1120"/>
                      </a:cubicBezTo>
                      <a:cubicBezTo>
                        <a:pt x="4001" y="1001"/>
                        <a:pt x="3691" y="941"/>
                        <a:pt x="3346" y="941"/>
                      </a:cubicBezTo>
                      <a:cubicBezTo>
                        <a:pt x="3001" y="941"/>
                        <a:pt x="2691" y="1001"/>
                        <a:pt x="2394" y="1120"/>
                      </a:cubicBezTo>
                      <a:cubicBezTo>
                        <a:pt x="2394" y="703"/>
                        <a:pt x="2810" y="358"/>
                        <a:pt x="3346" y="358"/>
                      </a:cubicBezTo>
                      <a:close/>
                      <a:moveTo>
                        <a:pt x="3370" y="1299"/>
                      </a:moveTo>
                      <a:cubicBezTo>
                        <a:pt x="4620" y="1299"/>
                        <a:pt x="5620" y="2311"/>
                        <a:pt x="5620" y="3561"/>
                      </a:cubicBezTo>
                      <a:cubicBezTo>
                        <a:pt x="5620" y="3882"/>
                        <a:pt x="5549" y="4216"/>
                        <a:pt x="5418" y="4513"/>
                      </a:cubicBezTo>
                      <a:lnTo>
                        <a:pt x="5418" y="4347"/>
                      </a:lnTo>
                      <a:cubicBezTo>
                        <a:pt x="5418" y="4144"/>
                        <a:pt x="5322" y="3930"/>
                        <a:pt x="5168" y="3799"/>
                      </a:cubicBezTo>
                      <a:cubicBezTo>
                        <a:pt x="4811" y="3489"/>
                        <a:pt x="4025" y="2953"/>
                        <a:pt x="2632" y="2811"/>
                      </a:cubicBezTo>
                      <a:cubicBezTo>
                        <a:pt x="2626" y="2810"/>
                        <a:pt x="2619" y="2809"/>
                        <a:pt x="2613" y="2809"/>
                      </a:cubicBezTo>
                      <a:cubicBezTo>
                        <a:pt x="2535" y="2809"/>
                        <a:pt x="2452" y="2878"/>
                        <a:pt x="2441" y="2977"/>
                      </a:cubicBezTo>
                      <a:cubicBezTo>
                        <a:pt x="2429" y="3073"/>
                        <a:pt x="2501" y="3156"/>
                        <a:pt x="2608" y="3168"/>
                      </a:cubicBezTo>
                      <a:cubicBezTo>
                        <a:pt x="3882" y="3311"/>
                        <a:pt x="4632" y="3787"/>
                        <a:pt x="4941" y="4061"/>
                      </a:cubicBezTo>
                      <a:cubicBezTo>
                        <a:pt x="5013" y="4144"/>
                        <a:pt x="5072" y="4239"/>
                        <a:pt x="5072" y="4347"/>
                      </a:cubicBezTo>
                      <a:lnTo>
                        <a:pt x="5072" y="4680"/>
                      </a:lnTo>
                      <a:cubicBezTo>
                        <a:pt x="5072" y="5609"/>
                        <a:pt x="4310" y="6371"/>
                        <a:pt x="3382" y="6371"/>
                      </a:cubicBezTo>
                      <a:cubicBezTo>
                        <a:pt x="3374" y="6371"/>
                        <a:pt x="3367" y="6371"/>
                        <a:pt x="3359" y="6371"/>
                      </a:cubicBezTo>
                      <a:cubicBezTo>
                        <a:pt x="2405" y="6371"/>
                        <a:pt x="1643" y="5625"/>
                        <a:pt x="1643" y="4692"/>
                      </a:cubicBezTo>
                      <a:lnTo>
                        <a:pt x="1643" y="4549"/>
                      </a:lnTo>
                      <a:cubicBezTo>
                        <a:pt x="1643" y="4466"/>
                        <a:pt x="1679" y="4406"/>
                        <a:pt x="1739" y="4382"/>
                      </a:cubicBezTo>
                      <a:cubicBezTo>
                        <a:pt x="1965" y="4263"/>
                        <a:pt x="2251" y="4025"/>
                        <a:pt x="2382" y="3620"/>
                      </a:cubicBezTo>
                      <a:cubicBezTo>
                        <a:pt x="2405" y="3525"/>
                        <a:pt x="2370" y="3430"/>
                        <a:pt x="2274" y="3394"/>
                      </a:cubicBezTo>
                      <a:cubicBezTo>
                        <a:pt x="2258" y="3389"/>
                        <a:pt x="2240" y="3387"/>
                        <a:pt x="2222" y="3387"/>
                      </a:cubicBezTo>
                      <a:cubicBezTo>
                        <a:pt x="2152" y="3387"/>
                        <a:pt x="2079" y="3425"/>
                        <a:pt x="2060" y="3501"/>
                      </a:cubicBezTo>
                      <a:cubicBezTo>
                        <a:pt x="1953" y="3799"/>
                        <a:pt x="1739" y="3966"/>
                        <a:pt x="1584" y="4061"/>
                      </a:cubicBezTo>
                      <a:cubicBezTo>
                        <a:pt x="1417" y="4156"/>
                        <a:pt x="1310" y="4335"/>
                        <a:pt x="1310" y="4513"/>
                      </a:cubicBezTo>
                      <a:cubicBezTo>
                        <a:pt x="1179" y="4216"/>
                        <a:pt x="1108" y="3882"/>
                        <a:pt x="1108" y="3561"/>
                      </a:cubicBezTo>
                      <a:cubicBezTo>
                        <a:pt x="1108" y="2311"/>
                        <a:pt x="2120" y="1299"/>
                        <a:pt x="3370" y="1299"/>
                      </a:cubicBezTo>
                      <a:close/>
                      <a:moveTo>
                        <a:pt x="4108" y="6585"/>
                      </a:moveTo>
                      <a:lnTo>
                        <a:pt x="4108" y="7002"/>
                      </a:lnTo>
                      <a:cubicBezTo>
                        <a:pt x="4108" y="7228"/>
                        <a:pt x="4239" y="7418"/>
                        <a:pt x="4430" y="7502"/>
                      </a:cubicBezTo>
                      <a:lnTo>
                        <a:pt x="4691" y="7621"/>
                      </a:lnTo>
                      <a:cubicBezTo>
                        <a:pt x="4441" y="8133"/>
                        <a:pt x="3918" y="8442"/>
                        <a:pt x="3346" y="8442"/>
                      </a:cubicBezTo>
                      <a:cubicBezTo>
                        <a:pt x="2786" y="8442"/>
                        <a:pt x="2263" y="8133"/>
                        <a:pt x="2013" y="7621"/>
                      </a:cubicBezTo>
                      <a:lnTo>
                        <a:pt x="2263" y="7502"/>
                      </a:lnTo>
                      <a:cubicBezTo>
                        <a:pt x="2453" y="7418"/>
                        <a:pt x="2584" y="7228"/>
                        <a:pt x="2584" y="7002"/>
                      </a:cubicBezTo>
                      <a:lnTo>
                        <a:pt x="2584" y="6585"/>
                      </a:lnTo>
                      <a:cubicBezTo>
                        <a:pt x="2822" y="6668"/>
                        <a:pt x="3084" y="6728"/>
                        <a:pt x="3346" y="6728"/>
                      </a:cubicBezTo>
                      <a:cubicBezTo>
                        <a:pt x="3620" y="6728"/>
                        <a:pt x="3870" y="6668"/>
                        <a:pt x="4108" y="6585"/>
                      </a:cubicBezTo>
                      <a:close/>
                      <a:moveTo>
                        <a:pt x="3346" y="1"/>
                      </a:moveTo>
                      <a:cubicBezTo>
                        <a:pt x="2632" y="1"/>
                        <a:pt x="2060" y="513"/>
                        <a:pt x="2060" y="1120"/>
                      </a:cubicBezTo>
                      <a:cubicBezTo>
                        <a:pt x="2060" y="1179"/>
                        <a:pt x="2060" y="1227"/>
                        <a:pt x="2072" y="1287"/>
                      </a:cubicBezTo>
                      <a:cubicBezTo>
                        <a:pt x="1286" y="1727"/>
                        <a:pt x="750" y="2572"/>
                        <a:pt x="750" y="3561"/>
                      </a:cubicBezTo>
                      <a:cubicBezTo>
                        <a:pt x="750" y="4204"/>
                        <a:pt x="989" y="4811"/>
                        <a:pt x="1405" y="5287"/>
                      </a:cubicBezTo>
                      <a:cubicBezTo>
                        <a:pt x="1548" y="5751"/>
                        <a:pt x="1846" y="6156"/>
                        <a:pt x="2251" y="6406"/>
                      </a:cubicBezTo>
                      <a:lnTo>
                        <a:pt x="2251" y="7014"/>
                      </a:lnTo>
                      <a:cubicBezTo>
                        <a:pt x="2251" y="7085"/>
                        <a:pt x="2203" y="7168"/>
                        <a:pt x="2132" y="7192"/>
                      </a:cubicBezTo>
                      <a:lnTo>
                        <a:pt x="548" y="7895"/>
                      </a:lnTo>
                      <a:cubicBezTo>
                        <a:pt x="203" y="8037"/>
                        <a:pt x="0" y="8371"/>
                        <a:pt x="0" y="8740"/>
                      </a:cubicBezTo>
                      <a:lnTo>
                        <a:pt x="0" y="9942"/>
                      </a:lnTo>
                      <a:cubicBezTo>
                        <a:pt x="0" y="10050"/>
                        <a:pt x="72" y="10121"/>
                        <a:pt x="179" y="10121"/>
                      </a:cubicBezTo>
                      <a:cubicBezTo>
                        <a:pt x="286" y="10121"/>
                        <a:pt x="358" y="10050"/>
                        <a:pt x="358" y="9942"/>
                      </a:cubicBezTo>
                      <a:lnTo>
                        <a:pt x="358" y="8740"/>
                      </a:lnTo>
                      <a:cubicBezTo>
                        <a:pt x="358" y="8514"/>
                        <a:pt x="489" y="8311"/>
                        <a:pt x="703" y="8216"/>
                      </a:cubicBezTo>
                      <a:lnTo>
                        <a:pt x="1691" y="7776"/>
                      </a:lnTo>
                      <a:cubicBezTo>
                        <a:pt x="2013" y="8395"/>
                        <a:pt x="2644" y="8799"/>
                        <a:pt x="3358" y="8799"/>
                      </a:cubicBezTo>
                      <a:cubicBezTo>
                        <a:pt x="4072" y="8799"/>
                        <a:pt x="4715" y="8395"/>
                        <a:pt x="5025" y="7776"/>
                      </a:cubicBezTo>
                      <a:lnTo>
                        <a:pt x="6025" y="8216"/>
                      </a:lnTo>
                      <a:cubicBezTo>
                        <a:pt x="6239" y="8311"/>
                        <a:pt x="6370" y="8514"/>
                        <a:pt x="6370" y="8740"/>
                      </a:cubicBezTo>
                      <a:lnTo>
                        <a:pt x="6370" y="9942"/>
                      </a:lnTo>
                      <a:cubicBezTo>
                        <a:pt x="6370" y="10050"/>
                        <a:pt x="6442" y="10121"/>
                        <a:pt x="6549" y="10121"/>
                      </a:cubicBezTo>
                      <a:cubicBezTo>
                        <a:pt x="6656" y="10121"/>
                        <a:pt x="6727" y="10050"/>
                        <a:pt x="6727" y="9942"/>
                      </a:cubicBezTo>
                      <a:lnTo>
                        <a:pt x="6727" y="8740"/>
                      </a:lnTo>
                      <a:cubicBezTo>
                        <a:pt x="6704" y="8371"/>
                        <a:pt x="6489" y="8037"/>
                        <a:pt x="6144" y="7895"/>
                      </a:cubicBezTo>
                      <a:lnTo>
                        <a:pt x="4572" y="7192"/>
                      </a:lnTo>
                      <a:cubicBezTo>
                        <a:pt x="4501" y="7168"/>
                        <a:pt x="4453" y="7085"/>
                        <a:pt x="4453" y="7014"/>
                      </a:cubicBezTo>
                      <a:lnTo>
                        <a:pt x="4453" y="6406"/>
                      </a:lnTo>
                      <a:cubicBezTo>
                        <a:pt x="4858" y="6156"/>
                        <a:pt x="5156" y="5751"/>
                        <a:pt x="5299" y="5287"/>
                      </a:cubicBezTo>
                      <a:cubicBezTo>
                        <a:pt x="5715" y="4811"/>
                        <a:pt x="5954" y="4204"/>
                        <a:pt x="5954" y="3561"/>
                      </a:cubicBezTo>
                      <a:cubicBezTo>
                        <a:pt x="5954" y="2596"/>
                        <a:pt x="5418" y="1727"/>
                        <a:pt x="4632" y="1287"/>
                      </a:cubicBezTo>
                      <a:cubicBezTo>
                        <a:pt x="4644" y="1227"/>
                        <a:pt x="4644" y="1179"/>
                        <a:pt x="4644" y="1120"/>
                      </a:cubicBezTo>
                      <a:cubicBezTo>
                        <a:pt x="4644" y="513"/>
                        <a:pt x="4060" y="1"/>
                        <a:pt x="33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9504" name="Google Shape;21742;p82">
                  <a:extLst>
                    <a:ext uri="{FF2B5EF4-FFF2-40B4-BE49-F238E27FC236}">
                      <a16:creationId xmlns:a16="http://schemas.microsoft.com/office/drawing/2014/main" xmlns="" id="{3389F859-5B37-6DBF-4563-FC529026029F}"/>
                    </a:ext>
                  </a:extLst>
                </p:cNvPr>
                <p:cNvSpPr/>
                <p:nvPr/>
              </p:nvSpPr>
              <p:spPr>
                <a:xfrm>
                  <a:off x="896411" y="1808780"/>
                  <a:ext cx="11395" cy="34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" h="1097" extrusionOk="0">
                      <a:moveTo>
                        <a:pt x="179" y="1"/>
                      </a:moveTo>
                      <a:cubicBezTo>
                        <a:pt x="72" y="1"/>
                        <a:pt x="0" y="72"/>
                        <a:pt x="0" y="179"/>
                      </a:cubicBezTo>
                      <a:lnTo>
                        <a:pt x="0" y="918"/>
                      </a:lnTo>
                      <a:cubicBezTo>
                        <a:pt x="0" y="1025"/>
                        <a:pt x="72" y="1096"/>
                        <a:pt x="179" y="1096"/>
                      </a:cubicBezTo>
                      <a:cubicBezTo>
                        <a:pt x="286" y="1096"/>
                        <a:pt x="357" y="1025"/>
                        <a:pt x="357" y="918"/>
                      </a:cubicBezTo>
                      <a:lnTo>
                        <a:pt x="357" y="179"/>
                      </a:lnTo>
                      <a:cubicBezTo>
                        <a:pt x="345" y="84"/>
                        <a:pt x="262" y="1"/>
                        <a:pt x="1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9505" name="Google Shape;21743;p82">
                  <a:extLst>
                    <a:ext uri="{FF2B5EF4-FFF2-40B4-BE49-F238E27FC236}">
                      <a16:creationId xmlns:a16="http://schemas.microsoft.com/office/drawing/2014/main" xmlns="" id="{91D872DA-6E38-6A1C-FE5D-80B538A6DE76}"/>
                    </a:ext>
                  </a:extLst>
                </p:cNvPr>
                <p:cNvSpPr/>
                <p:nvPr/>
              </p:nvSpPr>
              <p:spPr>
                <a:xfrm>
                  <a:off x="1015391" y="1808780"/>
                  <a:ext cx="11395" cy="34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" h="1097" extrusionOk="0">
                      <a:moveTo>
                        <a:pt x="179" y="1"/>
                      </a:moveTo>
                      <a:cubicBezTo>
                        <a:pt x="72" y="1"/>
                        <a:pt x="1" y="72"/>
                        <a:pt x="1" y="179"/>
                      </a:cubicBezTo>
                      <a:lnTo>
                        <a:pt x="1" y="918"/>
                      </a:lnTo>
                      <a:cubicBezTo>
                        <a:pt x="1" y="1025"/>
                        <a:pt x="72" y="1096"/>
                        <a:pt x="179" y="1096"/>
                      </a:cubicBezTo>
                      <a:cubicBezTo>
                        <a:pt x="275" y="1096"/>
                        <a:pt x="346" y="1025"/>
                        <a:pt x="346" y="918"/>
                      </a:cubicBezTo>
                      <a:lnTo>
                        <a:pt x="346" y="179"/>
                      </a:lnTo>
                      <a:cubicBezTo>
                        <a:pt x="358" y="84"/>
                        <a:pt x="275" y="1"/>
                        <a:pt x="1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9506" name="Google Shape;21744;p82">
                  <a:extLst>
                    <a:ext uri="{FF2B5EF4-FFF2-40B4-BE49-F238E27FC236}">
                      <a16:creationId xmlns:a16="http://schemas.microsoft.com/office/drawing/2014/main" xmlns="" id="{40D011C2-7EE4-50C5-1198-A8AB576BB048}"/>
                    </a:ext>
                  </a:extLst>
                </p:cNvPr>
                <p:cNvSpPr/>
                <p:nvPr/>
              </p:nvSpPr>
              <p:spPr>
                <a:xfrm>
                  <a:off x="1057471" y="1522660"/>
                  <a:ext cx="178534" cy="186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9" h="5847" extrusionOk="0">
                      <a:moveTo>
                        <a:pt x="739" y="1"/>
                      </a:moveTo>
                      <a:cubicBezTo>
                        <a:pt x="346" y="1"/>
                        <a:pt x="0" y="322"/>
                        <a:pt x="0" y="739"/>
                      </a:cubicBezTo>
                      <a:lnTo>
                        <a:pt x="0" y="3751"/>
                      </a:lnTo>
                      <a:cubicBezTo>
                        <a:pt x="0" y="4144"/>
                        <a:pt x="322" y="4489"/>
                        <a:pt x="739" y="4489"/>
                      </a:cubicBezTo>
                      <a:lnTo>
                        <a:pt x="1084" y="4489"/>
                      </a:lnTo>
                      <a:lnTo>
                        <a:pt x="834" y="5513"/>
                      </a:lnTo>
                      <a:cubicBezTo>
                        <a:pt x="798" y="5620"/>
                        <a:pt x="846" y="5739"/>
                        <a:pt x="941" y="5799"/>
                      </a:cubicBezTo>
                      <a:cubicBezTo>
                        <a:pt x="977" y="5823"/>
                        <a:pt x="1036" y="5847"/>
                        <a:pt x="1084" y="5847"/>
                      </a:cubicBezTo>
                      <a:cubicBezTo>
                        <a:pt x="1143" y="5847"/>
                        <a:pt x="1191" y="5823"/>
                        <a:pt x="1250" y="5799"/>
                      </a:cubicBezTo>
                      <a:lnTo>
                        <a:pt x="3048" y="4489"/>
                      </a:lnTo>
                      <a:lnTo>
                        <a:pt x="4870" y="4489"/>
                      </a:lnTo>
                      <a:cubicBezTo>
                        <a:pt x="5263" y="4489"/>
                        <a:pt x="5608" y="4156"/>
                        <a:pt x="5608" y="3739"/>
                      </a:cubicBezTo>
                      <a:lnTo>
                        <a:pt x="5608" y="739"/>
                      </a:lnTo>
                      <a:cubicBezTo>
                        <a:pt x="5596" y="322"/>
                        <a:pt x="5263" y="1"/>
                        <a:pt x="4870" y="1"/>
                      </a:cubicBezTo>
                      <a:cubicBezTo>
                        <a:pt x="4763" y="1"/>
                        <a:pt x="4691" y="72"/>
                        <a:pt x="4691" y="179"/>
                      </a:cubicBezTo>
                      <a:cubicBezTo>
                        <a:pt x="4691" y="274"/>
                        <a:pt x="4763" y="346"/>
                        <a:pt x="4870" y="346"/>
                      </a:cubicBezTo>
                      <a:cubicBezTo>
                        <a:pt x="5072" y="346"/>
                        <a:pt x="5251" y="524"/>
                        <a:pt x="5251" y="739"/>
                      </a:cubicBezTo>
                      <a:lnTo>
                        <a:pt x="5251" y="3739"/>
                      </a:lnTo>
                      <a:cubicBezTo>
                        <a:pt x="5251" y="3953"/>
                        <a:pt x="5072" y="4132"/>
                        <a:pt x="4870" y="4132"/>
                      </a:cubicBezTo>
                      <a:lnTo>
                        <a:pt x="2989" y="4132"/>
                      </a:lnTo>
                      <a:cubicBezTo>
                        <a:pt x="2965" y="4132"/>
                        <a:pt x="2917" y="4144"/>
                        <a:pt x="2882" y="4156"/>
                      </a:cubicBezTo>
                      <a:lnTo>
                        <a:pt x="1215" y="5382"/>
                      </a:lnTo>
                      <a:lnTo>
                        <a:pt x="1477" y="4358"/>
                      </a:lnTo>
                      <a:cubicBezTo>
                        <a:pt x="1489" y="4299"/>
                        <a:pt x="1477" y="4251"/>
                        <a:pt x="1441" y="4203"/>
                      </a:cubicBezTo>
                      <a:cubicBezTo>
                        <a:pt x="1417" y="4156"/>
                        <a:pt x="1358" y="4132"/>
                        <a:pt x="1310" y="4132"/>
                      </a:cubicBezTo>
                      <a:lnTo>
                        <a:pt x="739" y="4132"/>
                      </a:lnTo>
                      <a:cubicBezTo>
                        <a:pt x="536" y="4132"/>
                        <a:pt x="358" y="3953"/>
                        <a:pt x="358" y="3739"/>
                      </a:cubicBezTo>
                      <a:lnTo>
                        <a:pt x="358" y="739"/>
                      </a:lnTo>
                      <a:cubicBezTo>
                        <a:pt x="358" y="524"/>
                        <a:pt x="536" y="346"/>
                        <a:pt x="739" y="346"/>
                      </a:cubicBezTo>
                      <a:cubicBezTo>
                        <a:pt x="846" y="346"/>
                        <a:pt x="917" y="274"/>
                        <a:pt x="917" y="179"/>
                      </a:cubicBezTo>
                      <a:cubicBezTo>
                        <a:pt x="917" y="72"/>
                        <a:pt x="846" y="1"/>
                        <a:pt x="73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9536" name="Grupa 9535">
              <a:extLst>
                <a:ext uri="{FF2B5EF4-FFF2-40B4-BE49-F238E27FC236}">
                  <a16:creationId xmlns:a16="http://schemas.microsoft.com/office/drawing/2014/main" xmlns="" id="{C6CEFE7F-BC24-786A-76AB-CAAE9EE96B17}"/>
                </a:ext>
              </a:extLst>
            </p:cNvPr>
            <p:cNvGrpSpPr/>
            <p:nvPr/>
          </p:nvGrpSpPr>
          <p:grpSpPr>
            <a:xfrm>
              <a:off x="1039735" y="2062104"/>
              <a:ext cx="1671637" cy="3622968"/>
              <a:chOff x="1039735" y="2062104"/>
              <a:chExt cx="1671637" cy="3622968"/>
            </a:xfrm>
          </p:grpSpPr>
          <p:sp>
            <p:nvSpPr>
              <p:cNvPr id="9525" name="TekstniOkvir 9524">
                <a:extLst>
                  <a:ext uri="{FF2B5EF4-FFF2-40B4-BE49-F238E27FC236}">
                    <a16:creationId xmlns:a16="http://schemas.microsoft.com/office/drawing/2014/main" xmlns="" id="{71A38BC8-3226-373A-C6CA-E9D2B53AB485}"/>
                  </a:ext>
                </a:extLst>
              </p:cNvPr>
              <p:cNvSpPr txBox="1"/>
              <p:nvPr/>
            </p:nvSpPr>
            <p:spPr>
              <a:xfrm>
                <a:off x="1039735" y="2062104"/>
                <a:ext cx="10808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 nama :</a:t>
                </a:r>
              </a:p>
            </p:txBody>
          </p:sp>
          <p:sp>
            <p:nvSpPr>
              <p:cNvPr id="9531" name="TekstniOkvir 9530">
                <a:extLst>
                  <a:ext uri="{FF2B5EF4-FFF2-40B4-BE49-F238E27FC236}">
                    <a16:creationId xmlns:a16="http://schemas.microsoft.com/office/drawing/2014/main" xmlns="" id="{FCAFBEBF-D2DF-F57E-3EC2-0D838FE74AA0}"/>
                  </a:ext>
                </a:extLst>
              </p:cNvPr>
              <p:cNvSpPr txBox="1"/>
              <p:nvPr/>
            </p:nvSpPr>
            <p:spPr>
              <a:xfrm>
                <a:off x="1039735" y="2391863"/>
                <a:ext cx="1671637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hr-HR" sz="13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Laura Boras, Marta Katić, Sunčica Prgomet, Gabriela Zdilar</a:t>
                </a:r>
              </a:p>
              <a:p>
                <a:pPr marL="285750" indent="-285750"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hr-HR" sz="13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marL="285750" indent="-285750"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hr-HR" sz="13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Studentice diplomskog studija Matematike</a:t>
                </a:r>
              </a:p>
              <a:p>
                <a:pPr marL="285750" indent="-285750"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hr-HR" sz="13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marL="285750" indent="-285750"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hr-HR" sz="13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Željne znanja i novih izazova</a:t>
                </a:r>
              </a:p>
              <a:p>
                <a:pPr marL="285750" indent="-285750">
                  <a:buClr>
                    <a:schemeClr val="tx1">
                      <a:lumMod val="50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hr-HR" sz="13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buClr>
                    <a:schemeClr val="tx1">
                      <a:lumMod val="50000"/>
                    </a:schemeClr>
                  </a:buClr>
                </a:pPr>
                <a:endParaRPr lang="hr-HR" sz="13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buClr>
                    <a:schemeClr val="tx1">
                      <a:lumMod val="50000"/>
                    </a:schemeClr>
                  </a:buClr>
                </a:pPr>
                <a:endParaRPr lang="hr-HR" sz="13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9541" name="Grupa 9540">
            <a:extLst>
              <a:ext uri="{FF2B5EF4-FFF2-40B4-BE49-F238E27FC236}">
                <a16:creationId xmlns:a16="http://schemas.microsoft.com/office/drawing/2014/main" xmlns="" id="{1A5AA48D-0C43-90EA-5770-7B015B336331}"/>
              </a:ext>
            </a:extLst>
          </p:cNvPr>
          <p:cNvGrpSpPr/>
          <p:nvPr/>
        </p:nvGrpSpPr>
        <p:grpSpPr>
          <a:xfrm>
            <a:off x="1950445" y="1090232"/>
            <a:ext cx="3590681" cy="1994128"/>
            <a:chOff x="2652956" y="3604078"/>
            <a:chExt cx="3590681" cy="1994128"/>
          </a:xfrm>
        </p:grpSpPr>
        <p:cxnSp>
          <p:nvCxnSpPr>
            <p:cNvPr id="9524" name="Ravni poveznik 9523">
              <a:extLst>
                <a:ext uri="{FF2B5EF4-FFF2-40B4-BE49-F238E27FC236}">
                  <a16:creationId xmlns:a16="http://schemas.microsoft.com/office/drawing/2014/main" xmlns="" id="{DC305737-A06A-0877-47F5-59FE18037049}"/>
                </a:ext>
              </a:extLst>
            </p:cNvPr>
            <p:cNvCxnSpPr/>
            <p:nvPr/>
          </p:nvCxnSpPr>
          <p:spPr>
            <a:xfrm>
              <a:off x="2652956" y="4036835"/>
              <a:ext cx="196282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38" name="Grupa 9537">
              <a:extLst>
                <a:ext uri="{FF2B5EF4-FFF2-40B4-BE49-F238E27FC236}">
                  <a16:creationId xmlns:a16="http://schemas.microsoft.com/office/drawing/2014/main" xmlns="" id="{C66C0A74-F518-4727-C4DC-A4AFD42F1D04}"/>
                </a:ext>
              </a:extLst>
            </p:cNvPr>
            <p:cNvGrpSpPr/>
            <p:nvPr/>
          </p:nvGrpSpPr>
          <p:grpSpPr>
            <a:xfrm>
              <a:off x="4572000" y="3604078"/>
              <a:ext cx="1671637" cy="1994128"/>
              <a:chOff x="3866591" y="1090232"/>
              <a:chExt cx="1671637" cy="1994128"/>
            </a:xfrm>
          </p:grpSpPr>
          <p:grpSp>
            <p:nvGrpSpPr>
              <p:cNvPr id="9519" name="Grupa 9518">
                <a:extLst>
                  <a:ext uri="{FF2B5EF4-FFF2-40B4-BE49-F238E27FC236}">
                    <a16:creationId xmlns:a16="http://schemas.microsoft.com/office/drawing/2014/main" xmlns="" id="{0A5159FA-6A85-60EC-98EA-71920F77B463}"/>
                  </a:ext>
                </a:extLst>
              </p:cNvPr>
              <p:cNvGrpSpPr/>
              <p:nvPr/>
            </p:nvGrpSpPr>
            <p:grpSpPr>
              <a:xfrm>
                <a:off x="3910370" y="1090232"/>
                <a:ext cx="866931" cy="864899"/>
                <a:chOff x="2344263" y="1304879"/>
                <a:chExt cx="866931" cy="864899"/>
              </a:xfrm>
            </p:grpSpPr>
            <p:grpSp>
              <p:nvGrpSpPr>
                <p:cNvPr id="9507" name="Google Shape;21753;p82">
                  <a:extLst>
                    <a:ext uri="{FF2B5EF4-FFF2-40B4-BE49-F238E27FC236}">
                      <a16:creationId xmlns:a16="http://schemas.microsoft.com/office/drawing/2014/main" xmlns="" id="{6D0C686A-8958-FA3D-0969-E762295C8664}"/>
                    </a:ext>
                  </a:extLst>
                </p:cNvPr>
                <p:cNvGrpSpPr/>
                <p:nvPr/>
              </p:nvGrpSpPr>
              <p:grpSpPr>
                <a:xfrm>
                  <a:off x="2527696" y="1485900"/>
                  <a:ext cx="500064" cy="506495"/>
                  <a:chOff x="4670239" y="1541599"/>
                  <a:chExt cx="359679" cy="321833"/>
                </a:xfrm>
                <a:solidFill>
                  <a:schemeClr val="accent1">
                    <a:lumMod val="75000"/>
                  </a:schemeClr>
                </a:solidFill>
              </p:grpSpPr>
              <p:sp>
                <p:nvSpPr>
                  <p:cNvPr id="9508" name="Google Shape;21754;p82">
                    <a:extLst>
                      <a:ext uri="{FF2B5EF4-FFF2-40B4-BE49-F238E27FC236}">
                        <a16:creationId xmlns:a16="http://schemas.microsoft.com/office/drawing/2014/main" xmlns="" id="{20C8A191-EB85-1CB9-59F7-5A8ADE3AEE69}"/>
                      </a:ext>
                    </a:extLst>
                  </p:cNvPr>
                  <p:cNvSpPr/>
                  <p:nvPr/>
                </p:nvSpPr>
                <p:spPr>
                  <a:xfrm>
                    <a:off x="4818790" y="1606787"/>
                    <a:ext cx="28838" cy="49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6" h="1561" extrusionOk="0">
                        <a:moveTo>
                          <a:pt x="429" y="298"/>
                        </a:moveTo>
                        <a:lnTo>
                          <a:pt x="429" y="584"/>
                        </a:lnTo>
                        <a:cubicBezTo>
                          <a:pt x="310" y="537"/>
                          <a:pt x="287" y="489"/>
                          <a:pt x="287" y="429"/>
                        </a:cubicBezTo>
                        <a:cubicBezTo>
                          <a:pt x="287" y="346"/>
                          <a:pt x="358" y="310"/>
                          <a:pt x="429" y="298"/>
                        </a:cubicBezTo>
                        <a:close/>
                        <a:moveTo>
                          <a:pt x="537" y="882"/>
                        </a:moveTo>
                        <a:cubicBezTo>
                          <a:pt x="656" y="929"/>
                          <a:pt x="680" y="989"/>
                          <a:pt x="680" y="1060"/>
                        </a:cubicBezTo>
                        <a:cubicBezTo>
                          <a:pt x="680" y="1132"/>
                          <a:pt x="620" y="1191"/>
                          <a:pt x="537" y="1203"/>
                        </a:cubicBezTo>
                        <a:lnTo>
                          <a:pt x="537" y="882"/>
                        </a:lnTo>
                        <a:close/>
                        <a:moveTo>
                          <a:pt x="477" y="1"/>
                        </a:moveTo>
                        <a:cubicBezTo>
                          <a:pt x="441" y="1"/>
                          <a:pt x="418" y="13"/>
                          <a:pt x="418" y="48"/>
                        </a:cubicBezTo>
                        <a:lnTo>
                          <a:pt x="418" y="108"/>
                        </a:lnTo>
                        <a:cubicBezTo>
                          <a:pt x="191" y="132"/>
                          <a:pt x="48" y="251"/>
                          <a:pt x="48" y="477"/>
                        </a:cubicBezTo>
                        <a:cubicBezTo>
                          <a:pt x="48" y="715"/>
                          <a:pt x="227" y="787"/>
                          <a:pt x="418" y="870"/>
                        </a:cubicBezTo>
                        <a:lnTo>
                          <a:pt x="418" y="1239"/>
                        </a:lnTo>
                        <a:cubicBezTo>
                          <a:pt x="310" y="1215"/>
                          <a:pt x="263" y="1191"/>
                          <a:pt x="179" y="1120"/>
                        </a:cubicBezTo>
                        <a:cubicBezTo>
                          <a:pt x="159" y="1104"/>
                          <a:pt x="138" y="1096"/>
                          <a:pt x="118" y="1096"/>
                        </a:cubicBezTo>
                        <a:cubicBezTo>
                          <a:pt x="93" y="1096"/>
                          <a:pt x="69" y="1110"/>
                          <a:pt x="48" y="1144"/>
                        </a:cubicBezTo>
                        <a:cubicBezTo>
                          <a:pt x="1" y="1203"/>
                          <a:pt x="1" y="1263"/>
                          <a:pt x="48" y="1310"/>
                        </a:cubicBezTo>
                        <a:cubicBezTo>
                          <a:pt x="120" y="1418"/>
                          <a:pt x="287" y="1465"/>
                          <a:pt x="418" y="1465"/>
                        </a:cubicBezTo>
                        <a:lnTo>
                          <a:pt x="418" y="1513"/>
                        </a:lnTo>
                        <a:cubicBezTo>
                          <a:pt x="418" y="1549"/>
                          <a:pt x="441" y="1560"/>
                          <a:pt x="477" y="1560"/>
                        </a:cubicBezTo>
                        <a:cubicBezTo>
                          <a:pt x="501" y="1560"/>
                          <a:pt x="537" y="1549"/>
                          <a:pt x="537" y="1513"/>
                        </a:cubicBezTo>
                        <a:lnTo>
                          <a:pt x="537" y="1429"/>
                        </a:lnTo>
                        <a:cubicBezTo>
                          <a:pt x="727" y="1406"/>
                          <a:pt x="894" y="1263"/>
                          <a:pt x="894" y="1025"/>
                        </a:cubicBezTo>
                        <a:cubicBezTo>
                          <a:pt x="906" y="787"/>
                          <a:pt x="763" y="703"/>
                          <a:pt x="549" y="632"/>
                        </a:cubicBezTo>
                        <a:lnTo>
                          <a:pt x="549" y="286"/>
                        </a:lnTo>
                        <a:cubicBezTo>
                          <a:pt x="596" y="286"/>
                          <a:pt x="644" y="298"/>
                          <a:pt x="680" y="334"/>
                        </a:cubicBezTo>
                        <a:cubicBezTo>
                          <a:pt x="707" y="341"/>
                          <a:pt x="738" y="363"/>
                          <a:pt x="771" y="363"/>
                        </a:cubicBezTo>
                        <a:cubicBezTo>
                          <a:pt x="795" y="363"/>
                          <a:pt x="821" y="351"/>
                          <a:pt x="846" y="310"/>
                        </a:cubicBezTo>
                        <a:cubicBezTo>
                          <a:pt x="882" y="275"/>
                          <a:pt x="894" y="215"/>
                          <a:pt x="834" y="167"/>
                        </a:cubicBezTo>
                        <a:cubicBezTo>
                          <a:pt x="763" y="108"/>
                          <a:pt x="644" y="96"/>
                          <a:pt x="537" y="96"/>
                        </a:cubicBezTo>
                        <a:lnTo>
                          <a:pt x="537" y="48"/>
                        </a:lnTo>
                        <a:cubicBezTo>
                          <a:pt x="537" y="13"/>
                          <a:pt x="501" y="1"/>
                          <a:pt x="47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09" name="Google Shape;21755;p82">
                    <a:extLst>
                      <a:ext uri="{FF2B5EF4-FFF2-40B4-BE49-F238E27FC236}">
                        <a16:creationId xmlns:a16="http://schemas.microsoft.com/office/drawing/2014/main" xmlns="" id="{CC6E0ECC-B24A-0A2F-09EC-7C7D001B6648}"/>
                      </a:ext>
                    </a:extLst>
                  </p:cNvPr>
                  <p:cNvSpPr/>
                  <p:nvPr/>
                </p:nvSpPr>
                <p:spPr>
                  <a:xfrm>
                    <a:off x="4875256" y="1557896"/>
                    <a:ext cx="82281" cy="826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5" h="2597" extrusionOk="0">
                        <a:moveTo>
                          <a:pt x="1287" y="310"/>
                        </a:moveTo>
                        <a:cubicBezTo>
                          <a:pt x="1823" y="310"/>
                          <a:pt x="2275" y="751"/>
                          <a:pt x="2275" y="1299"/>
                        </a:cubicBezTo>
                        <a:cubicBezTo>
                          <a:pt x="2263" y="1834"/>
                          <a:pt x="1823" y="2275"/>
                          <a:pt x="1287" y="2275"/>
                        </a:cubicBezTo>
                        <a:cubicBezTo>
                          <a:pt x="751" y="2275"/>
                          <a:pt x="310" y="1846"/>
                          <a:pt x="310" y="1299"/>
                        </a:cubicBezTo>
                        <a:cubicBezTo>
                          <a:pt x="310" y="763"/>
                          <a:pt x="739" y="310"/>
                          <a:pt x="1287" y="310"/>
                        </a:cubicBezTo>
                        <a:close/>
                        <a:moveTo>
                          <a:pt x="1287" y="1"/>
                        </a:moveTo>
                        <a:cubicBezTo>
                          <a:pt x="572" y="1"/>
                          <a:pt x="1" y="584"/>
                          <a:pt x="1" y="1299"/>
                        </a:cubicBezTo>
                        <a:cubicBezTo>
                          <a:pt x="1" y="2013"/>
                          <a:pt x="572" y="2596"/>
                          <a:pt x="1287" y="2596"/>
                        </a:cubicBezTo>
                        <a:cubicBezTo>
                          <a:pt x="2001" y="2596"/>
                          <a:pt x="2585" y="2013"/>
                          <a:pt x="2585" y="1299"/>
                        </a:cubicBezTo>
                        <a:cubicBezTo>
                          <a:pt x="2585" y="584"/>
                          <a:pt x="2001" y="1"/>
                          <a:pt x="128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10" name="Google Shape;21756;p82">
                    <a:extLst>
                      <a:ext uri="{FF2B5EF4-FFF2-40B4-BE49-F238E27FC236}">
                        <a16:creationId xmlns:a16="http://schemas.microsoft.com/office/drawing/2014/main" xmlns="" id="{9D5DBF43-EE88-8A56-BFAD-7C9974CC34A4}"/>
                      </a:ext>
                    </a:extLst>
                  </p:cNvPr>
                  <p:cNvSpPr/>
                  <p:nvPr/>
                </p:nvSpPr>
                <p:spPr>
                  <a:xfrm>
                    <a:off x="4775215" y="1541599"/>
                    <a:ext cx="199001" cy="14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2" h="4645" extrusionOk="0">
                        <a:moveTo>
                          <a:pt x="1834" y="1811"/>
                        </a:moveTo>
                        <a:cubicBezTo>
                          <a:pt x="2168" y="1811"/>
                          <a:pt x="2465" y="1989"/>
                          <a:pt x="2644" y="2239"/>
                        </a:cubicBezTo>
                        <a:cubicBezTo>
                          <a:pt x="2680" y="2394"/>
                          <a:pt x="2739" y="2525"/>
                          <a:pt x="2799" y="2656"/>
                        </a:cubicBezTo>
                        <a:cubicBezTo>
                          <a:pt x="2799" y="2704"/>
                          <a:pt x="2811" y="2751"/>
                          <a:pt x="2811" y="2787"/>
                        </a:cubicBezTo>
                        <a:cubicBezTo>
                          <a:pt x="2811" y="3335"/>
                          <a:pt x="2382" y="3775"/>
                          <a:pt x="1834" y="3775"/>
                        </a:cubicBezTo>
                        <a:cubicBezTo>
                          <a:pt x="1298" y="3775"/>
                          <a:pt x="846" y="3347"/>
                          <a:pt x="846" y="2787"/>
                        </a:cubicBezTo>
                        <a:cubicBezTo>
                          <a:pt x="846" y="2251"/>
                          <a:pt x="1275" y="1811"/>
                          <a:pt x="1834" y="1811"/>
                        </a:cubicBezTo>
                        <a:close/>
                        <a:moveTo>
                          <a:pt x="1834" y="1263"/>
                        </a:moveTo>
                        <a:cubicBezTo>
                          <a:pt x="2108" y="1263"/>
                          <a:pt x="2382" y="1334"/>
                          <a:pt x="2620" y="1489"/>
                        </a:cubicBezTo>
                        <a:cubicBezTo>
                          <a:pt x="2608" y="1561"/>
                          <a:pt x="2608" y="1644"/>
                          <a:pt x="2584" y="1727"/>
                        </a:cubicBezTo>
                        <a:cubicBezTo>
                          <a:pt x="2382" y="1572"/>
                          <a:pt x="2108" y="1465"/>
                          <a:pt x="1822" y="1465"/>
                        </a:cubicBezTo>
                        <a:cubicBezTo>
                          <a:pt x="1120" y="1465"/>
                          <a:pt x="536" y="2049"/>
                          <a:pt x="536" y="2763"/>
                        </a:cubicBezTo>
                        <a:cubicBezTo>
                          <a:pt x="536" y="3477"/>
                          <a:pt x="1108" y="4061"/>
                          <a:pt x="1822" y="4061"/>
                        </a:cubicBezTo>
                        <a:cubicBezTo>
                          <a:pt x="2453" y="4061"/>
                          <a:pt x="2953" y="3632"/>
                          <a:pt x="3096" y="3049"/>
                        </a:cubicBezTo>
                        <a:cubicBezTo>
                          <a:pt x="3156" y="3108"/>
                          <a:pt x="3215" y="3156"/>
                          <a:pt x="3275" y="3216"/>
                        </a:cubicBezTo>
                        <a:cubicBezTo>
                          <a:pt x="3084" y="3870"/>
                          <a:pt x="2501" y="4299"/>
                          <a:pt x="1834" y="4299"/>
                        </a:cubicBezTo>
                        <a:cubicBezTo>
                          <a:pt x="1001" y="4299"/>
                          <a:pt x="310" y="3608"/>
                          <a:pt x="310" y="2775"/>
                        </a:cubicBezTo>
                        <a:cubicBezTo>
                          <a:pt x="310" y="1942"/>
                          <a:pt x="1001" y="1263"/>
                          <a:pt x="1834" y="1263"/>
                        </a:cubicBezTo>
                        <a:close/>
                        <a:moveTo>
                          <a:pt x="4430" y="1"/>
                        </a:moveTo>
                        <a:cubicBezTo>
                          <a:pt x="3644" y="1"/>
                          <a:pt x="2977" y="501"/>
                          <a:pt x="2703" y="1203"/>
                        </a:cubicBezTo>
                        <a:cubicBezTo>
                          <a:pt x="2441" y="1049"/>
                          <a:pt x="2144" y="977"/>
                          <a:pt x="1834" y="977"/>
                        </a:cubicBezTo>
                        <a:cubicBezTo>
                          <a:pt x="822" y="977"/>
                          <a:pt x="1" y="1799"/>
                          <a:pt x="1" y="2811"/>
                        </a:cubicBezTo>
                        <a:cubicBezTo>
                          <a:pt x="1" y="3823"/>
                          <a:pt x="822" y="4644"/>
                          <a:pt x="1834" y="4644"/>
                        </a:cubicBezTo>
                        <a:cubicBezTo>
                          <a:pt x="2608" y="4644"/>
                          <a:pt x="3287" y="4168"/>
                          <a:pt x="3561" y="3430"/>
                        </a:cubicBezTo>
                        <a:cubicBezTo>
                          <a:pt x="3811" y="3573"/>
                          <a:pt x="4108" y="3656"/>
                          <a:pt x="4430" y="3656"/>
                        </a:cubicBezTo>
                        <a:cubicBezTo>
                          <a:pt x="4846" y="3656"/>
                          <a:pt x="5251" y="3513"/>
                          <a:pt x="5585" y="3251"/>
                        </a:cubicBezTo>
                        <a:cubicBezTo>
                          <a:pt x="5894" y="3001"/>
                          <a:pt x="6132" y="2632"/>
                          <a:pt x="6216" y="2239"/>
                        </a:cubicBezTo>
                        <a:cubicBezTo>
                          <a:pt x="6228" y="2144"/>
                          <a:pt x="6192" y="2049"/>
                          <a:pt x="6097" y="2037"/>
                        </a:cubicBezTo>
                        <a:cubicBezTo>
                          <a:pt x="6086" y="2035"/>
                          <a:pt x="6076" y="2035"/>
                          <a:pt x="6065" y="2035"/>
                        </a:cubicBezTo>
                        <a:cubicBezTo>
                          <a:pt x="5991" y="2035"/>
                          <a:pt x="5917" y="2072"/>
                          <a:pt x="5906" y="2156"/>
                        </a:cubicBezTo>
                        <a:cubicBezTo>
                          <a:pt x="5739" y="2835"/>
                          <a:pt x="5144" y="3335"/>
                          <a:pt x="4430" y="3335"/>
                        </a:cubicBezTo>
                        <a:cubicBezTo>
                          <a:pt x="3882" y="3335"/>
                          <a:pt x="3394" y="3037"/>
                          <a:pt x="3120" y="2561"/>
                        </a:cubicBezTo>
                        <a:cubicBezTo>
                          <a:pt x="3096" y="2406"/>
                          <a:pt x="3037" y="2263"/>
                          <a:pt x="2965" y="2120"/>
                        </a:cubicBezTo>
                        <a:cubicBezTo>
                          <a:pt x="2763" y="1191"/>
                          <a:pt x="3477" y="310"/>
                          <a:pt x="4430" y="310"/>
                        </a:cubicBezTo>
                        <a:cubicBezTo>
                          <a:pt x="5144" y="310"/>
                          <a:pt x="5739" y="787"/>
                          <a:pt x="5906" y="1489"/>
                        </a:cubicBezTo>
                        <a:cubicBezTo>
                          <a:pt x="5916" y="1560"/>
                          <a:pt x="5986" y="1613"/>
                          <a:pt x="6058" y="1613"/>
                        </a:cubicBezTo>
                        <a:cubicBezTo>
                          <a:pt x="6071" y="1613"/>
                          <a:pt x="6084" y="1612"/>
                          <a:pt x="6097" y="1608"/>
                        </a:cubicBezTo>
                        <a:cubicBezTo>
                          <a:pt x="6192" y="1584"/>
                          <a:pt x="6251" y="1501"/>
                          <a:pt x="6216" y="1406"/>
                        </a:cubicBezTo>
                        <a:cubicBezTo>
                          <a:pt x="6132" y="1013"/>
                          <a:pt x="5906" y="656"/>
                          <a:pt x="5585" y="394"/>
                        </a:cubicBezTo>
                        <a:cubicBezTo>
                          <a:pt x="5251" y="132"/>
                          <a:pt x="4846" y="1"/>
                          <a:pt x="443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11" name="Google Shape;21757;p82">
                    <a:extLst>
                      <a:ext uri="{FF2B5EF4-FFF2-40B4-BE49-F238E27FC236}">
                        <a16:creationId xmlns:a16="http://schemas.microsoft.com/office/drawing/2014/main" xmlns="" id="{3CE0DF3A-6D7D-6DE2-C4C0-260407F99278}"/>
                      </a:ext>
                    </a:extLst>
                  </p:cNvPr>
                  <p:cNvSpPr/>
                  <p:nvPr/>
                </p:nvSpPr>
                <p:spPr>
                  <a:xfrm>
                    <a:off x="4901803" y="1574957"/>
                    <a:ext cx="28838" cy="500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6" h="1573" extrusionOk="0">
                        <a:moveTo>
                          <a:pt x="429" y="322"/>
                        </a:moveTo>
                        <a:lnTo>
                          <a:pt x="429" y="596"/>
                        </a:lnTo>
                        <a:cubicBezTo>
                          <a:pt x="310" y="548"/>
                          <a:pt x="274" y="513"/>
                          <a:pt x="274" y="453"/>
                        </a:cubicBezTo>
                        <a:cubicBezTo>
                          <a:pt x="274" y="358"/>
                          <a:pt x="358" y="334"/>
                          <a:pt x="429" y="322"/>
                        </a:cubicBezTo>
                        <a:close/>
                        <a:moveTo>
                          <a:pt x="512" y="894"/>
                        </a:moveTo>
                        <a:cubicBezTo>
                          <a:pt x="631" y="941"/>
                          <a:pt x="667" y="1001"/>
                          <a:pt x="667" y="1072"/>
                        </a:cubicBezTo>
                        <a:cubicBezTo>
                          <a:pt x="667" y="1167"/>
                          <a:pt x="608" y="1215"/>
                          <a:pt x="512" y="1227"/>
                        </a:cubicBezTo>
                        <a:lnTo>
                          <a:pt x="512" y="894"/>
                        </a:lnTo>
                        <a:close/>
                        <a:moveTo>
                          <a:pt x="453" y="1"/>
                        </a:moveTo>
                        <a:cubicBezTo>
                          <a:pt x="429" y="1"/>
                          <a:pt x="393" y="24"/>
                          <a:pt x="393" y="48"/>
                        </a:cubicBezTo>
                        <a:lnTo>
                          <a:pt x="393" y="108"/>
                        </a:lnTo>
                        <a:cubicBezTo>
                          <a:pt x="167" y="132"/>
                          <a:pt x="24" y="251"/>
                          <a:pt x="24" y="477"/>
                        </a:cubicBezTo>
                        <a:cubicBezTo>
                          <a:pt x="24" y="715"/>
                          <a:pt x="203" y="798"/>
                          <a:pt x="393" y="870"/>
                        </a:cubicBezTo>
                        <a:lnTo>
                          <a:pt x="393" y="1239"/>
                        </a:lnTo>
                        <a:cubicBezTo>
                          <a:pt x="286" y="1227"/>
                          <a:pt x="250" y="1179"/>
                          <a:pt x="155" y="1120"/>
                        </a:cubicBezTo>
                        <a:cubicBezTo>
                          <a:pt x="138" y="1108"/>
                          <a:pt x="122" y="1102"/>
                          <a:pt x="106" y="1102"/>
                        </a:cubicBezTo>
                        <a:cubicBezTo>
                          <a:pt x="46" y="1102"/>
                          <a:pt x="0" y="1182"/>
                          <a:pt x="0" y="1239"/>
                        </a:cubicBezTo>
                        <a:cubicBezTo>
                          <a:pt x="0" y="1275"/>
                          <a:pt x="12" y="1298"/>
                          <a:pt x="24" y="1310"/>
                        </a:cubicBezTo>
                        <a:cubicBezTo>
                          <a:pt x="96" y="1417"/>
                          <a:pt x="262" y="1465"/>
                          <a:pt x="393" y="1465"/>
                        </a:cubicBezTo>
                        <a:lnTo>
                          <a:pt x="393" y="1525"/>
                        </a:lnTo>
                        <a:cubicBezTo>
                          <a:pt x="393" y="1548"/>
                          <a:pt x="429" y="1572"/>
                          <a:pt x="453" y="1572"/>
                        </a:cubicBezTo>
                        <a:cubicBezTo>
                          <a:pt x="488" y="1572"/>
                          <a:pt x="512" y="1548"/>
                          <a:pt x="512" y="1525"/>
                        </a:cubicBezTo>
                        <a:lnTo>
                          <a:pt x="512" y="1465"/>
                        </a:lnTo>
                        <a:cubicBezTo>
                          <a:pt x="715" y="1429"/>
                          <a:pt x="869" y="1298"/>
                          <a:pt x="869" y="1060"/>
                        </a:cubicBezTo>
                        <a:cubicBezTo>
                          <a:pt x="905" y="810"/>
                          <a:pt x="739" y="715"/>
                          <a:pt x="536" y="644"/>
                        </a:cubicBezTo>
                        <a:lnTo>
                          <a:pt x="536" y="298"/>
                        </a:lnTo>
                        <a:cubicBezTo>
                          <a:pt x="608" y="298"/>
                          <a:pt x="631" y="322"/>
                          <a:pt x="715" y="358"/>
                        </a:cubicBezTo>
                        <a:cubicBezTo>
                          <a:pt x="728" y="367"/>
                          <a:pt x="742" y="372"/>
                          <a:pt x="758" y="372"/>
                        </a:cubicBezTo>
                        <a:cubicBezTo>
                          <a:pt x="784" y="372"/>
                          <a:pt x="811" y="355"/>
                          <a:pt x="834" y="310"/>
                        </a:cubicBezTo>
                        <a:cubicBezTo>
                          <a:pt x="858" y="274"/>
                          <a:pt x="869" y="215"/>
                          <a:pt x="810" y="167"/>
                        </a:cubicBezTo>
                        <a:cubicBezTo>
                          <a:pt x="739" y="108"/>
                          <a:pt x="619" y="96"/>
                          <a:pt x="512" y="96"/>
                        </a:cubicBezTo>
                        <a:lnTo>
                          <a:pt x="512" y="48"/>
                        </a:lnTo>
                        <a:cubicBezTo>
                          <a:pt x="512" y="24"/>
                          <a:pt x="488" y="1"/>
                          <a:pt x="45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12" name="Google Shape;21758;p82">
                    <a:extLst>
                      <a:ext uri="{FF2B5EF4-FFF2-40B4-BE49-F238E27FC236}">
                        <a16:creationId xmlns:a16="http://schemas.microsoft.com/office/drawing/2014/main" xmlns="" id="{98616543-7C50-497C-2F20-071631091E2B}"/>
                      </a:ext>
                    </a:extLst>
                  </p:cNvPr>
                  <p:cNvSpPr/>
                  <p:nvPr/>
                </p:nvSpPr>
                <p:spPr>
                  <a:xfrm>
                    <a:off x="4670239" y="1657269"/>
                    <a:ext cx="359679" cy="2061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00" h="6477" extrusionOk="0">
                        <a:moveTo>
                          <a:pt x="3590" y="1935"/>
                        </a:moveTo>
                        <a:cubicBezTo>
                          <a:pt x="3607" y="1935"/>
                          <a:pt x="3623" y="1948"/>
                          <a:pt x="3632" y="1975"/>
                        </a:cubicBezTo>
                        <a:cubicBezTo>
                          <a:pt x="3715" y="2129"/>
                          <a:pt x="4727" y="4832"/>
                          <a:pt x="4751" y="4939"/>
                        </a:cubicBezTo>
                        <a:cubicBezTo>
                          <a:pt x="4775" y="4951"/>
                          <a:pt x="4751" y="4975"/>
                          <a:pt x="4727" y="4987"/>
                        </a:cubicBezTo>
                        <a:lnTo>
                          <a:pt x="4013" y="5261"/>
                        </a:lnTo>
                        <a:cubicBezTo>
                          <a:pt x="3965" y="5130"/>
                          <a:pt x="2941" y="2403"/>
                          <a:pt x="2870" y="2213"/>
                        </a:cubicBezTo>
                        <a:lnTo>
                          <a:pt x="3572" y="1939"/>
                        </a:lnTo>
                        <a:cubicBezTo>
                          <a:pt x="3578" y="1936"/>
                          <a:pt x="3584" y="1935"/>
                          <a:pt x="3590" y="1935"/>
                        </a:cubicBezTo>
                        <a:close/>
                        <a:moveTo>
                          <a:pt x="2584" y="2308"/>
                        </a:moveTo>
                        <a:lnTo>
                          <a:pt x="3727" y="5368"/>
                        </a:lnTo>
                        <a:cubicBezTo>
                          <a:pt x="3180" y="5570"/>
                          <a:pt x="1810" y="6082"/>
                          <a:pt x="1584" y="6166"/>
                        </a:cubicBezTo>
                        <a:cubicBezTo>
                          <a:pt x="1577" y="6172"/>
                          <a:pt x="1569" y="6175"/>
                          <a:pt x="1560" y="6175"/>
                        </a:cubicBezTo>
                        <a:cubicBezTo>
                          <a:pt x="1537" y="6175"/>
                          <a:pt x="1509" y="6156"/>
                          <a:pt x="1501" y="6130"/>
                        </a:cubicBezTo>
                        <a:lnTo>
                          <a:pt x="394" y="3201"/>
                        </a:lnTo>
                        <a:cubicBezTo>
                          <a:pt x="382" y="3177"/>
                          <a:pt x="394" y="3130"/>
                          <a:pt x="441" y="3118"/>
                        </a:cubicBezTo>
                        <a:cubicBezTo>
                          <a:pt x="1144" y="2844"/>
                          <a:pt x="2096" y="2487"/>
                          <a:pt x="2584" y="2308"/>
                        </a:cubicBezTo>
                        <a:close/>
                        <a:moveTo>
                          <a:pt x="10358" y="1"/>
                        </a:moveTo>
                        <a:cubicBezTo>
                          <a:pt x="10108" y="1"/>
                          <a:pt x="9869" y="131"/>
                          <a:pt x="9692" y="308"/>
                        </a:cubicBezTo>
                        <a:lnTo>
                          <a:pt x="7966" y="1737"/>
                        </a:lnTo>
                        <a:cubicBezTo>
                          <a:pt x="7883" y="1522"/>
                          <a:pt x="7668" y="1308"/>
                          <a:pt x="7263" y="1308"/>
                        </a:cubicBezTo>
                        <a:cubicBezTo>
                          <a:pt x="6756" y="1308"/>
                          <a:pt x="6387" y="1304"/>
                          <a:pt x="6108" y="1304"/>
                        </a:cubicBezTo>
                        <a:cubicBezTo>
                          <a:pt x="5503" y="1304"/>
                          <a:pt x="5318" y="1321"/>
                          <a:pt x="5049" y="1427"/>
                        </a:cubicBezTo>
                        <a:lnTo>
                          <a:pt x="3953" y="1868"/>
                        </a:lnTo>
                        <a:lnTo>
                          <a:pt x="3930" y="1820"/>
                        </a:lnTo>
                        <a:cubicBezTo>
                          <a:pt x="3875" y="1675"/>
                          <a:pt x="3745" y="1592"/>
                          <a:pt x="3597" y="1592"/>
                        </a:cubicBezTo>
                        <a:cubicBezTo>
                          <a:pt x="3550" y="1592"/>
                          <a:pt x="3502" y="1600"/>
                          <a:pt x="3453" y="1618"/>
                        </a:cubicBezTo>
                        <a:lnTo>
                          <a:pt x="2620" y="1927"/>
                        </a:lnTo>
                        <a:cubicBezTo>
                          <a:pt x="2251" y="2058"/>
                          <a:pt x="1108" y="2510"/>
                          <a:pt x="298" y="2808"/>
                        </a:cubicBezTo>
                        <a:cubicBezTo>
                          <a:pt x="96" y="2880"/>
                          <a:pt x="1" y="3106"/>
                          <a:pt x="84" y="3308"/>
                        </a:cubicBezTo>
                        <a:lnTo>
                          <a:pt x="1179" y="6225"/>
                        </a:lnTo>
                        <a:cubicBezTo>
                          <a:pt x="1234" y="6389"/>
                          <a:pt x="1379" y="6476"/>
                          <a:pt x="1540" y="6476"/>
                        </a:cubicBezTo>
                        <a:cubicBezTo>
                          <a:pt x="1590" y="6476"/>
                          <a:pt x="1641" y="6468"/>
                          <a:pt x="1691" y="6451"/>
                        </a:cubicBezTo>
                        <a:cubicBezTo>
                          <a:pt x="1941" y="6368"/>
                          <a:pt x="3608" y="5725"/>
                          <a:pt x="3977" y="5594"/>
                        </a:cubicBezTo>
                        <a:lnTo>
                          <a:pt x="4858" y="5261"/>
                        </a:lnTo>
                        <a:cubicBezTo>
                          <a:pt x="5049" y="5189"/>
                          <a:pt x="5144" y="4975"/>
                          <a:pt x="5061" y="4785"/>
                        </a:cubicBezTo>
                        <a:lnTo>
                          <a:pt x="5049" y="4737"/>
                        </a:lnTo>
                        <a:cubicBezTo>
                          <a:pt x="5620" y="4499"/>
                          <a:pt x="5632" y="4475"/>
                          <a:pt x="6228" y="4475"/>
                        </a:cubicBezTo>
                        <a:cubicBezTo>
                          <a:pt x="6311" y="4475"/>
                          <a:pt x="6394" y="4404"/>
                          <a:pt x="6394" y="4308"/>
                        </a:cubicBezTo>
                        <a:cubicBezTo>
                          <a:pt x="6394" y="4225"/>
                          <a:pt x="6311" y="4142"/>
                          <a:pt x="6228" y="4142"/>
                        </a:cubicBezTo>
                        <a:cubicBezTo>
                          <a:pt x="5585" y="4142"/>
                          <a:pt x="5525" y="4189"/>
                          <a:pt x="4930" y="4439"/>
                        </a:cubicBezTo>
                        <a:lnTo>
                          <a:pt x="4073" y="2153"/>
                        </a:lnTo>
                        <a:lnTo>
                          <a:pt x="5168" y="1689"/>
                        </a:lnTo>
                        <a:cubicBezTo>
                          <a:pt x="5361" y="1615"/>
                          <a:pt x="5513" y="1601"/>
                          <a:pt x="5986" y="1601"/>
                        </a:cubicBezTo>
                        <a:cubicBezTo>
                          <a:pt x="6270" y="1601"/>
                          <a:pt x="6670" y="1606"/>
                          <a:pt x="7263" y="1606"/>
                        </a:cubicBezTo>
                        <a:cubicBezTo>
                          <a:pt x="7442" y="1606"/>
                          <a:pt x="7561" y="1665"/>
                          <a:pt x="7644" y="1784"/>
                        </a:cubicBezTo>
                        <a:cubicBezTo>
                          <a:pt x="7704" y="1868"/>
                          <a:pt x="7704" y="1963"/>
                          <a:pt x="7716" y="1987"/>
                        </a:cubicBezTo>
                        <a:cubicBezTo>
                          <a:pt x="7716" y="2046"/>
                          <a:pt x="7668" y="2344"/>
                          <a:pt x="7382" y="2391"/>
                        </a:cubicBezTo>
                        <a:cubicBezTo>
                          <a:pt x="6942" y="2463"/>
                          <a:pt x="5989" y="2594"/>
                          <a:pt x="5978" y="2594"/>
                        </a:cubicBezTo>
                        <a:cubicBezTo>
                          <a:pt x="5882" y="2606"/>
                          <a:pt x="5823" y="2689"/>
                          <a:pt x="5835" y="2772"/>
                        </a:cubicBezTo>
                        <a:cubicBezTo>
                          <a:pt x="5858" y="2844"/>
                          <a:pt x="5918" y="2903"/>
                          <a:pt x="6001" y="2903"/>
                        </a:cubicBezTo>
                        <a:lnTo>
                          <a:pt x="6037" y="2903"/>
                        </a:lnTo>
                        <a:cubicBezTo>
                          <a:pt x="6049" y="2903"/>
                          <a:pt x="7001" y="2772"/>
                          <a:pt x="7442" y="2701"/>
                        </a:cubicBezTo>
                        <a:cubicBezTo>
                          <a:pt x="7859" y="2630"/>
                          <a:pt x="8014" y="2284"/>
                          <a:pt x="8037" y="2046"/>
                        </a:cubicBezTo>
                        <a:lnTo>
                          <a:pt x="9919" y="498"/>
                        </a:lnTo>
                        <a:cubicBezTo>
                          <a:pt x="10039" y="385"/>
                          <a:pt x="10193" y="287"/>
                          <a:pt x="10356" y="287"/>
                        </a:cubicBezTo>
                        <a:cubicBezTo>
                          <a:pt x="10451" y="287"/>
                          <a:pt x="10549" y="320"/>
                          <a:pt x="10645" y="403"/>
                        </a:cubicBezTo>
                        <a:cubicBezTo>
                          <a:pt x="10942" y="701"/>
                          <a:pt x="10681" y="1058"/>
                          <a:pt x="10597" y="1141"/>
                        </a:cubicBezTo>
                        <a:cubicBezTo>
                          <a:pt x="10526" y="1213"/>
                          <a:pt x="8240" y="3677"/>
                          <a:pt x="8240" y="3677"/>
                        </a:cubicBezTo>
                        <a:cubicBezTo>
                          <a:pt x="7906" y="4070"/>
                          <a:pt x="7466" y="4130"/>
                          <a:pt x="7263" y="4130"/>
                        </a:cubicBezTo>
                        <a:lnTo>
                          <a:pt x="6966" y="4130"/>
                        </a:lnTo>
                        <a:cubicBezTo>
                          <a:pt x="6882" y="4130"/>
                          <a:pt x="6811" y="4201"/>
                          <a:pt x="6811" y="4296"/>
                        </a:cubicBezTo>
                        <a:cubicBezTo>
                          <a:pt x="6811" y="4380"/>
                          <a:pt x="6882" y="4463"/>
                          <a:pt x="6966" y="4463"/>
                        </a:cubicBezTo>
                        <a:lnTo>
                          <a:pt x="7287" y="4463"/>
                        </a:lnTo>
                        <a:cubicBezTo>
                          <a:pt x="7502" y="4439"/>
                          <a:pt x="8061" y="4368"/>
                          <a:pt x="8478" y="3892"/>
                        </a:cubicBezTo>
                        <a:lnTo>
                          <a:pt x="10835" y="1344"/>
                        </a:lnTo>
                        <a:cubicBezTo>
                          <a:pt x="11062" y="1153"/>
                          <a:pt x="11300" y="629"/>
                          <a:pt x="10871" y="213"/>
                        </a:cubicBezTo>
                        <a:cubicBezTo>
                          <a:pt x="10706" y="62"/>
                          <a:pt x="10530" y="1"/>
                          <a:pt x="1035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516" name="Google Shape;9573;p40">
                  <a:extLst>
                    <a:ext uri="{FF2B5EF4-FFF2-40B4-BE49-F238E27FC236}">
                      <a16:creationId xmlns:a16="http://schemas.microsoft.com/office/drawing/2014/main" xmlns="" id="{A6948408-15C8-83F4-BBF9-AA46FA79A48D}"/>
                    </a:ext>
                  </a:extLst>
                </p:cNvPr>
                <p:cNvSpPr/>
                <p:nvPr/>
              </p:nvSpPr>
              <p:spPr>
                <a:xfrm>
                  <a:off x="2344263" y="1304879"/>
                  <a:ext cx="866931" cy="864899"/>
                </a:xfrm>
                <a:prstGeom prst="rect">
                  <a:avLst/>
                </a:pr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9528" name="TekstniOkvir 9527">
                <a:extLst>
                  <a:ext uri="{FF2B5EF4-FFF2-40B4-BE49-F238E27FC236}">
                    <a16:creationId xmlns:a16="http://schemas.microsoft.com/office/drawing/2014/main" xmlns="" id="{A1C54E60-942D-C73C-6AB7-8C3343A4D7A0}"/>
                  </a:ext>
                </a:extLst>
              </p:cNvPr>
              <p:cNvSpPr txBox="1"/>
              <p:nvPr/>
            </p:nvSpPr>
            <p:spPr>
              <a:xfrm>
                <a:off x="3875321" y="2073798"/>
                <a:ext cx="10808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Sredstva :</a:t>
                </a:r>
              </a:p>
            </p:txBody>
          </p:sp>
          <p:sp>
            <p:nvSpPr>
              <p:cNvPr id="9533" name="TekstniOkvir 9532">
                <a:extLst>
                  <a:ext uri="{FF2B5EF4-FFF2-40B4-BE49-F238E27FC236}">
                    <a16:creationId xmlns:a16="http://schemas.microsoft.com/office/drawing/2014/main" xmlns="" id="{E81C8D53-5704-D39C-1456-060AE688CF57}"/>
                  </a:ext>
                </a:extLst>
              </p:cNvPr>
              <p:cNvSpPr txBox="1"/>
              <p:nvPr/>
            </p:nvSpPr>
            <p:spPr>
              <a:xfrm>
                <a:off x="3866591" y="2391863"/>
                <a:ext cx="1671637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tx1">
                      <a:lumMod val="5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hr-HR" sz="13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Sponzori</a:t>
                </a:r>
              </a:p>
              <a:p>
                <a:pPr>
                  <a:buClr>
                    <a:schemeClr val="tx1">
                      <a:lumMod val="50000"/>
                    </a:schemeClr>
                  </a:buClr>
                </a:pPr>
                <a:endParaRPr lang="hr-HR" sz="13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buClr>
                    <a:schemeClr val="tx1">
                      <a:lumMod val="50000"/>
                    </a:schemeClr>
                  </a:buClr>
                </a:pPr>
                <a:endParaRPr lang="hr-HR" sz="13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9542" name="Grupa 9541">
            <a:extLst>
              <a:ext uri="{FF2B5EF4-FFF2-40B4-BE49-F238E27FC236}">
                <a16:creationId xmlns:a16="http://schemas.microsoft.com/office/drawing/2014/main" xmlns="" id="{ED3E6D03-063A-6924-6D13-AF47DE7A547C}"/>
              </a:ext>
            </a:extLst>
          </p:cNvPr>
          <p:cNvGrpSpPr/>
          <p:nvPr/>
        </p:nvGrpSpPr>
        <p:grpSpPr>
          <a:xfrm>
            <a:off x="4777301" y="1090232"/>
            <a:ext cx="3587783" cy="2939045"/>
            <a:chOff x="4777301" y="1090232"/>
            <a:chExt cx="3587783" cy="2939045"/>
          </a:xfrm>
        </p:grpSpPr>
        <p:grpSp>
          <p:nvGrpSpPr>
            <p:cNvPr id="9539" name="Grupa 9538">
              <a:extLst>
                <a:ext uri="{FF2B5EF4-FFF2-40B4-BE49-F238E27FC236}">
                  <a16:creationId xmlns:a16="http://schemas.microsoft.com/office/drawing/2014/main" xmlns="" id="{9513315F-8874-372E-5836-22DBD8F44125}"/>
                </a:ext>
              </a:extLst>
            </p:cNvPr>
            <p:cNvGrpSpPr/>
            <p:nvPr/>
          </p:nvGrpSpPr>
          <p:grpSpPr>
            <a:xfrm>
              <a:off x="6693447" y="1090232"/>
              <a:ext cx="1671637" cy="2939045"/>
              <a:chOff x="6693447" y="1090232"/>
              <a:chExt cx="1671637" cy="2939045"/>
            </a:xfrm>
          </p:grpSpPr>
          <p:grpSp>
            <p:nvGrpSpPr>
              <p:cNvPr id="9520" name="Grupa 9519">
                <a:extLst>
                  <a:ext uri="{FF2B5EF4-FFF2-40B4-BE49-F238E27FC236}">
                    <a16:creationId xmlns:a16="http://schemas.microsoft.com/office/drawing/2014/main" xmlns="" id="{C63EBEC6-0DA9-6835-37EB-0ECCA2E17D79}"/>
                  </a:ext>
                </a:extLst>
              </p:cNvPr>
              <p:cNvGrpSpPr/>
              <p:nvPr/>
            </p:nvGrpSpPr>
            <p:grpSpPr>
              <a:xfrm>
                <a:off x="6740124" y="1090232"/>
                <a:ext cx="866931" cy="864899"/>
                <a:chOff x="4080124" y="1290130"/>
                <a:chExt cx="866931" cy="864899"/>
              </a:xfrm>
            </p:grpSpPr>
            <p:grpSp>
              <p:nvGrpSpPr>
                <p:cNvPr id="23" name="Google Shape;21272;p82">
                  <a:extLst>
                    <a:ext uri="{FF2B5EF4-FFF2-40B4-BE49-F238E27FC236}">
                      <a16:creationId xmlns:a16="http://schemas.microsoft.com/office/drawing/2014/main" xmlns="" id="{EFD563B9-4C12-499B-4448-F69702054078}"/>
                    </a:ext>
                  </a:extLst>
                </p:cNvPr>
                <p:cNvGrpSpPr/>
                <p:nvPr/>
              </p:nvGrpSpPr>
              <p:grpSpPr>
                <a:xfrm>
                  <a:off x="4286867" y="1466274"/>
                  <a:ext cx="453444" cy="542107"/>
                  <a:chOff x="859265" y="3348175"/>
                  <a:chExt cx="312316" cy="368400"/>
                </a:xfrm>
                <a:solidFill>
                  <a:schemeClr val="accent1">
                    <a:lumMod val="75000"/>
                  </a:schemeClr>
                </a:solidFill>
              </p:grpSpPr>
              <p:sp>
                <p:nvSpPr>
                  <p:cNvPr id="24" name="Google Shape;21273;p82">
                    <a:extLst>
                      <a:ext uri="{FF2B5EF4-FFF2-40B4-BE49-F238E27FC236}">
                        <a16:creationId xmlns:a16="http://schemas.microsoft.com/office/drawing/2014/main" xmlns="" id="{52A382C0-C1A5-A334-BEF5-1A2EEC7CA52E}"/>
                      </a:ext>
                    </a:extLst>
                  </p:cNvPr>
                  <p:cNvSpPr/>
                  <p:nvPr/>
                </p:nvSpPr>
                <p:spPr>
                  <a:xfrm>
                    <a:off x="968792" y="3507102"/>
                    <a:ext cx="92498" cy="305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06" h="961" extrusionOk="0">
                        <a:moveTo>
                          <a:pt x="1169" y="1"/>
                        </a:moveTo>
                        <a:cubicBezTo>
                          <a:pt x="820" y="1"/>
                          <a:pt x="503" y="37"/>
                          <a:pt x="298" y="68"/>
                        </a:cubicBezTo>
                        <a:cubicBezTo>
                          <a:pt x="119" y="104"/>
                          <a:pt x="0" y="247"/>
                          <a:pt x="0" y="413"/>
                        </a:cubicBezTo>
                        <a:lnTo>
                          <a:pt x="0" y="794"/>
                        </a:lnTo>
                        <a:cubicBezTo>
                          <a:pt x="0" y="890"/>
                          <a:pt x="72" y="961"/>
                          <a:pt x="167" y="961"/>
                        </a:cubicBezTo>
                        <a:cubicBezTo>
                          <a:pt x="250" y="961"/>
                          <a:pt x="322" y="890"/>
                          <a:pt x="322" y="794"/>
                        </a:cubicBezTo>
                        <a:lnTo>
                          <a:pt x="322" y="413"/>
                        </a:lnTo>
                        <a:cubicBezTo>
                          <a:pt x="322" y="413"/>
                          <a:pt x="322" y="401"/>
                          <a:pt x="346" y="401"/>
                        </a:cubicBezTo>
                        <a:cubicBezTo>
                          <a:pt x="513" y="373"/>
                          <a:pt x="820" y="331"/>
                          <a:pt x="1157" y="331"/>
                        </a:cubicBezTo>
                        <a:cubicBezTo>
                          <a:pt x="1250" y="331"/>
                          <a:pt x="1345" y="334"/>
                          <a:pt x="1441" y="342"/>
                        </a:cubicBezTo>
                        <a:cubicBezTo>
                          <a:pt x="1977" y="366"/>
                          <a:pt x="2346" y="497"/>
                          <a:pt x="2572" y="735"/>
                        </a:cubicBezTo>
                        <a:cubicBezTo>
                          <a:pt x="2602" y="764"/>
                          <a:pt x="2646" y="779"/>
                          <a:pt x="2691" y="779"/>
                        </a:cubicBezTo>
                        <a:cubicBezTo>
                          <a:pt x="2736" y="779"/>
                          <a:pt x="2780" y="764"/>
                          <a:pt x="2810" y="735"/>
                        </a:cubicBezTo>
                        <a:cubicBezTo>
                          <a:pt x="2905" y="675"/>
                          <a:pt x="2905" y="556"/>
                          <a:pt x="2834" y="497"/>
                        </a:cubicBezTo>
                        <a:cubicBezTo>
                          <a:pt x="2432" y="102"/>
                          <a:pt x="1754" y="1"/>
                          <a:pt x="116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21274;p82">
                    <a:extLst>
                      <a:ext uri="{FF2B5EF4-FFF2-40B4-BE49-F238E27FC236}">
                        <a16:creationId xmlns:a16="http://schemas.microsoft.com/office/drawing/2014/main" xmlns="" id="{04E59C8B-35E4-6C76-E70B-7FFF05BF7E06}"/>
                      </a:ext>
                    </a:extLst>
                  </p:cNvPr>
                  <p:cNvSpPr/>
                  <p:nvPr/>
                </p:nvSpPr>
                <p:spPr>
                  <a:xfrm>
                    <a:off x="911562" y="3458466"/>
                    <a:ext cx="206577" cy="258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90" h="8109" extrusionOk="0">
                        <a:moveTo>
                          <a:pt x="5061" y="322"/>
                        </a:moveTo>
                        <a:lnTo>
                          <a:pt x="5061" y="1953"/>
                        </a:lnTo>
                        <a:cubicBezTo>
                          <a:pt x="5061" y="2203"/>
                          <a:pt x="5001" y="2441"/>
                          <a:pt x="4894" y="2668"/>
                        </a:cubicBezTo>
                        <a:cubicBezTo>
                          <a:pt x="4882" y="2703"/>
                          <a:pt x="4882" y="2715"/>
                          <a:pt x="4882" y="2739"/>
                        </a:cubicBezTo>
                        <a:lnTo>
                          <a:pt x="4882" y="3215"/>
                        </a:lnTo>
                        <a:cubicBezTo>
                          <a:pt x="4882" y="3680"/>
                          <a:pt x="4703" y="4096"/>
                          <a:pt x="4358" y="4430"/>
                        </a:cubicBezTo>
                        <a:cubicBezTo>
                          <a:pt x="4044" y="4712"/>
                          <a:pt x="3660" y="4875"/>
                          <a:pt x="3244" y="4875"/>
                        </a:cubicBezTo>
                        <a:cubicBezTo>
                          <a:pt x="3203" y="4875"/>
                          <a:pt x="3161" y="4873"/>
                          <a:pt x="3120" y="4870"/>
                        </a:cubicBezTo>
                        <a:cubicBezTo>
                          <a:pt x="2275" y="4823"/>
                          <a:pt x="1596" y="4072"/>
                          <a:pt x="1596" y="3180"/>
                        </a:cubicBezTo>
                        <a:lnTo>
                          <a:pt x="1596" y="2763"/>
                        </a:lnTo>
                        <a:cubicBezTo>
                          <a:pt x="1596" y="2727"/>
                          <a:pt x="1596" y="2715"/>
                          <a:pt x="1572" y="2679"/>
                        </a:cubicBezTo>
                        <a:cubicBezTo>
                          <a:pt x="1477" y="2465"/>
                          <a:pt x="1417" y="2227"/>
                          <a:pt x="1417" y="1965"/>
                        </a:cubicBezTo>
                        <a:lnTo>
                          <a:pt x="1417" y="1596"/>
                        </a:lnTo>
                        <a:cubicBezTo>
                          <a:pt x="1417" y="894"/>
                          <a:pt x="1989" y="322"/>
                          <a:pt x="2691" y="322"/>
                        </a:cubicBezTo>
                        <a:close/>
                        <a:moveTo>
                          <a:pt x="4168" y="4989"/>
                        </a:moveTo>
                        <a:lnTo>
                          <a:pt x="4168" y="5299"/>
                        </a:lnTo>
                        <a:lnTo>
                          <a:pt x="3239" y="5930"/>
                        </a:lnTo>
                        <a:lnTo>
                          <a:pt x="2322" y="5299"/>
                        </a:lnTo>
                        <a:lnTo>
                          <a:pt x="2322" y="4989"/>
                        </a:lnTo>
                        <a:cubicBezTo>
                          <a:pt x="2560" y="5120"/>
                          <a:pt x="2822" y="5204"/>
                          <a:pt x="3108" y="5215"/>
                        </a:cubicBezTo>
                        <a:lnTo>
                          <a:pt x="3239" y="5215"/>
                        </a:lnTo>
                        <a:cubicBezTo>
                          <a:pt x="3572" y="5215"/>
                          <a:pt x="3882" y="5144"/>
                          <a:pt x="4168" y="4989"/>
                        </a:cubicBezTo>
                        <a:close/>
                        <a:moveTo>
                          <a:pt x="2191" y="5620"/>
                        </a:moveTo>
                        <a:lnTo>
                          <a:pt x="2989" y="6168"/>
                        </a:lnTo>
                        <a:lnTo>
                          <a:pt x="2560" y="6585"/>
                        </a:lnTo>
                        <a:lnTo>
                          <a:pt x="2548" y="6585"/>
                        </a:lnTo>
                        <a:lnTo>
                          <a:pt x="2024" y="5799"/>
                        </a:lnTo>
                        <a:lnTo>
                          <a:pt x="2191" y="5620"/>
                        </a:lnTo>
                        <a:close/>
                        <a:moveTo>
                          <a:pt x="4299" y="5596"/>
                        </a:moveTo>
                        <a:lnTo>
                          <a:pt x="4465" y="5775"/>
                        </a:lnTo>
                        <a:lnTo>
                          <a:pt x="3941" y="6585"/>
                        </a:lnTo>
                        <a:lnTo>
                          <a:pt x="3929" y="6585"/>
                        </a:lnTo>
                        <a:lnTo>
                          <a:pt x="3501" y="6156"/>
                        </a:lnTo>
                        <a:lnTo>
                          <a:pt x="4299" y="5596"/>
                        </a:lnTo>
                        <a:close/>
                        <a:moveTo>
                          <a:pt x="2703" y="1"/>
                        </a:moveTo>
                        <a:cubicBezTo>
                          <a:pt x="1810" y="1"/>
                          <a:pt x="1084" y="727"/>
                          <a:pt x="1084" y="1620"/>
                        </a:cubicBezTo>
                        <a:lnTo>
                          <a:pt x="1084" y="1977"/>
                        </a:lnTo>
                        <a:cubicBezTo>
                          <a:pt x="1084" y="2263"/>
                          <a:pt x="1143" y="2548"/>
                          <a:pt x="1262" y="2799"/>
                        </a:cubicBezTo>
                        <a:lnTo>
                          <a:pt x="1262" y="3191"/>
                        </a:lnTo>
                        <a:cubicBezTo>
                          <a:pt x="1262" y="3822"/>
                          <a:pt x="1548" y="4394"/>
                          <a:pt x="1989" y="4763"/>
                        </a:cubicBezTo>
                        <a:lnTo>
                          <a:pt x="1989" y="5335"/>
                        </a:lnTo>
                        <a:lnTo>
                          <a:pt x="1679" y="5656"/>
                        </a:lnTo>
                        <a:cubicBezTo>
                          <a:pt x="1655" y="5692"/>
                          <a:pt x="1632" y="5751"/>
                          <a:pt x="1632" y="5787"/>
                        </a:cubicBezTo>
                        <a:lnTo>
                          <a:pt x="596" y="6168"/>
                        </a:lnTo>
                        <a:cubicBezTo>
                          <a:pt x="239" y="6299"/>
                          <a:pt x="0" y="6620"/>
                          <a:pt x="0" y="7013"/>
                        </a:cubicBezTo>
                        <a:lnTo>
                          <a:pt x="0" y="7954"/>
                        </a:lnTo>
                        <a:cubicBezTo>
                          <a:pt x="0" y="8037"/>
                          <a:pt x="72" y="8109"/>
                          <a:pt x="155" y="8109"/>
                        </a:cubicBezTo>
                        <a:cubicBezTo>
                          <a:pt x="250" y="8109"/>
                          <a:pt x="322" y="8037"/>
                          <a:pt x="322" y="7954"/>
                        </a:cubicBezTo>
                        <a:lnTo>
                          <a:pt x="322" y="7013"/>
                        </a:lnTo>
                        <a:cubicBezTo>
                          <a:pt x="322" y="6775"/>
                          <a:pt x="477" y="6561"/>
                          <a:pt x="691" y="6489"/>
                        </a:cubicBezTo>
                        <a:lnTo>
                          <a:pt x="1798" y="6085"/>
                        </a:lnTo>
                        <a:lnTo>
                          <a:pt x="2263" y="6775"/>
                        </a:lnTo>
                        <a:cubicBezTo>
                          <a:pt x="2322" y="6859"/>
                          <a:pt x="2405" y="6918"/>
                          <a:pt x="2513" y="6918"/>
                        </a:cubicBezTo>
                        <a:lnTo>
                          <a:pt x="2536" y="6918"/>
                        </a:lnTo>
                        <a:cubicBezTo>
                          <a:pt x="2632" y="6918"/>
                          <a:pt x="2715" y="6894"/>
                          <a:pt x="2798" y="6823"/>
                        </a:cubicBezTo>
                        <a:lnTo>
                          <a:pt x="3072" y="6537"/>
                        </a:lnTo>
                        <a:lnTo>
                          <a:pt x="3072" y="7930"/>
                        </a:lnTo>
                        <a:cubicBezTo>
                          <a:pt x="3072" y="8025"/>
                          <a:pt x="3156" y="8097"/>
                          <a:pt x="3239" y="8097"/>
                        </a:cubicBezTo>
                        <a:cubicBezTo>
                          <a:pt x="3334" y="8097"/>
                          <a:pt x="3406" y="8025"/>
                          <a:pt x="3406" y="7930"/>
                        </a:cubicBezTo>
                        <a:lnTo>
                          <a:pt x="3406" y="6537"/>
                        </a:lnTo>
                        <a:lnTo>
                          <a:pt x="3691" y="6823"/>
                        </a:lnTo>
                        <a:cubicBezTo>
                          <a:pt x="3751" y="6882"/>
                          <a:pt x="3834" y="6918"/>
                          <a:pt x="3941" y="6918"/>
                        </a:cubicBezTo>
                        <a:lnTo>
                          <a:pt x="3965" y="6918"/>
                        </a:lnTo>
                        <a:cubicBezTo>
                          <a:pt x="4072" y="6906"/>
                          <a:pt x="4168" y="6859"/>
                          <a:pt x="4227" y="6775"/>
                        </a:cubicBezTo>
                        <a:lnTo>
                          <a:pt x="4680" y="6085"/>
                        </a:lnTo>
                        <a:lnTo>
                          <a:pt x="5787" y="6489"/>
                        </a:lnTo>
                        <a:cubicBezTo>
                          <a:pt x="6013" y="6561"/>
                          <a:pt x="6156" y="6775"/>
                          <a:pt x="6156" y="7013"/>
                        </a:cubicBezTo>
                        <a:lnTo>
                          <a:pt x="6156" y="7954"/>
                        </a:lnTo>
                        <a:cubicBezTo>
                          <a:pt x="6156" y="8037"/>
                          <a:pt x="6227" y="8109"/>
                          <a:pt x="6323" y="8109"/>
                        </a:cubicBezTo>
                        <a:cubicBezTo>
                          <a:pt x="6406" y="8109"/>
                          <a:pt x="6489" y="8037"/>
                          <a:pt x="6489" y="7954"/>
                        </a:cubicBezTo>
                        <a:lnTo>
                          <a:pt x="6489" y="7013"/>
                        </a:lnTo>
                        <a:cubicBezTo>
                          <a:pt x="6489" y="6632"/>
                          <a:pt x="6251" y="6299"/>
                          <a:pt x="5906" y="6168"/>
                        </a:cubicBezTo>
                        <a:lnTo>
                          <a:pt x="4870" y="5799"/>
                        </a:lnTo>
                        <a:cubicBezTo>
                          <a:pt x="4870" y="5751"/>
                          <a:pt x="4846" y="5704"/>
                          <a:pt x="4822" y="5656"/>
                        </a:cubicBezTo>
                        <a:lnTo>
                          <a:pt x="4513" y="5335"/>
                        </a:lnTo>
                        <a:lnTo>
                          <a:pt x="4513" y="4787"/>
                        </a:lnTo>
                        <a:cubicBezTo>
                          <a:pt x="4537" y="4751"/>
                          <a:pt x="4572" y="4727"/>
                          <a:pt x="4608" y="4692"/>
                        </a:cubicBezTo>
                        <a:cubicBezTo>
                          <a:pt x="5013" y="4323"/>
                          <a:pt x="5239" y="3787"/>
                          <a:pt x="5239" y="3251"/>
                        </a:cubicBezTo>
                        <a:lnTo>
                          <a:pt x="5239" y="2799"/>
                        </a:lnTo>
                        <a:cubicBezTo>
                          <a:pt x="5358" y="2537"/>
                          <a:pt x="5418" y="2263"/>
                          <a:pt x="5418" y="1977"/>
                        </a:cubicBezTo>
                        <a:lnTo>
                          <a:pt x="5418" y="167"/>
                        </a:lnTo>
                        <a:cubicBezTo>
                          <a:pt x="5418" y="72"/>
                          <a:pt x="5334" y="1"/>
                          <a:pt x="525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21275;p82">
                    <a:extLst>
                      <a:ext uri="{FF2B5EF4-FFF2-40B4-BE49-F238E27FC236}">
                        <a16:creationId xmlns:a16="http://schemas.microsoft.com/office/drawing/2014/main" xmlns="" id="{C141509E-692A-EB97-D96F-18E218EE4AE8}"/>
                      </a:ext>
                    </a:extLst>
                  </p:cNvPr>
                  <p:cNvSpPr/>
                  <p:nvPr/>
                </p:nvSpPr>
                <p:spPr>
                  <a:xfrm>
                    <a:off x="946034" y="3694580"/>
                    <a:ext cx="10663" cy="21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5" h="679" extrusionOk="0">
                        <a:moveTo>
                          <a:pt x="168" y="0"/>
                        </a:moveTo>
                        <a:cubicBezTo>
                          <a:pt x="72" y="0"/>
                          <a:pt x="1" y="72"/>
                          <a:pt x="1" y="167"/>
                        </a:cubicBezTo>
                        <a:lnTo>
                          <a:pt x="1" y="524"/>
                        </a:lnTo>
                        <a:cubicBezTo>
                          <a:pt x="1" y="607"/>
                          <a:pt x="72" y="679"/>
                          <a:pt x="168" y="679"/>
                        </a:cubicBezTo>
                        <a:cubicBezTo>
                          <a:pt x="251" y="679"/>
                          <a:pt x="334" y="607"/>
                          <a:pt x="334" y="524"/>
                        </a:cubicBezTo>
                        <a:lnTo>
                          <a:pt x="334" y="167"/>
                        </a:lnTo>
                        <a:cubicBezTo>
                          <a:pt x="334" y="72"/>
                          <a:pt x="25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21276;p82">
                    <a:extLst>
                      <a:ext uri="{FF2B5EF4-FFF2-40B4-BE49-F238E27FC236}">
                        <a16:creationId xmlns:a16="http://schemas.microsoft.com/office/drawing/2014/main" xmlns="" id="{B52D9853-CBB0-0405-0E12-F3527AC43590}"/>
                      </a:ext>
                    </a:extLst>
                  </p:cNvPr>
                  <p:cNvSpPr/>
                  <p:nvPr/>
                </p:nvSpPr>
                <p:spPr>
                  <a:xfrm>
                    <a:off x="1073004" y="3694580"/>
                    <a:ext cx="10631" cy="21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" h="679" extrusionOk="0">
                        <a:moveTo>
                          <a:pt x="167" y="0"/>
                        </a:moveTo>
                        <a:cubicBezTo>
                          <a:pt x="72" y="0"/>
                          <a:pt x="0" y="72"/>
                          <a:pt x="0" y="167"/>
                        </a:cubicBezTo>
                        <a:lnTo>
                          <a:pt x="0" y="524"/>
                        </a:lnTo>
                        <a:cubicBezTo>
                          <a:pt x="0" y="607"/>
                          <a:pt x="72" y="679"/>
                          <a:pt x="167" y="679"/>
                        </a:cubicBezTo>
                        <a:cubicBezTo>
                          <a:pt x="251" y="679"/>
                          <a:pt x="334" y="607"/>
                          <a:pt x="334" y="524"/>
                        </a:cubicBezTo>
                        <a:lnTo>
                          <a:pt x="334" y="167"/>
                        </a:lnTo>
                        <a:cubicBezTo>
                          <a:pt x="334" y="72"/>
                          <a:pt x="251" y="0"/>
                          <a:pt x="167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1277;p82">
                    <a:extLst>
                      <a:ext uri="{FF2B5EF4-FFF2-40B4-BE49-F238E27FC236}">
                        <a16:creationId xmlns:a16="http://schemas.microsoft.com/office/drawing/2014/main" xmlns="" id="{029C5085-6CCA-4414-D35D-79D9517E1BF8}"/>
                      </a:ext>
                    </a:extLst>
                  </p:cNvPr>
                  <p:cNvSpPr/>
                  <p:nvPr/>
                </p:nvSpPr>
                <p:spPr>
                  <a:xfrm>
                    <a:off x="859265" y="3348175"/>
                    <a:ext cx="312316" cy="2937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12" h="9229" extrusionOk="0">
                        <a:moveTo>
                          <a:pt x="3275" y="632"/>
                        </a:moveTo>
                        <a:cubicBezTo>
                          <a:pt x="3025" y="846"/>
                          <a:pt x="2786" y="1120"/>
                          <a:pt x="2560" y="1441"/>
                        </a:cubicBezTo>
                        <a:cubicBezTo>
                          <a:pt x="2417" y="1680"/>
                          <a:pt x="2286" y="1918"/>
                          <a:pt x="2179" y="2180"/>
                        </a:cubicBezTo>
                        <a:lnTo>
                          <a:pt x="1239" y="2180"/>
                        </a:lnTo>
                        <a:cubicBezTo>
                          <a:pt x="1762" y="1489"/>
                          <a:pt x="2453" y="941"/>
                          <a:pt x="3275" y="632"/>
                        </a:cubicBezTo>
                        <a:close/>
                        <a:moveTo>
                          <a:pt x="4703" y="346"/>
                        </a:moveTo>
                        <a:lnTo>
                          <a:pt x="4703" y="2180"/>
                        </a:lnTo>
                        <a:lnTo>
                          <a:pt x="2536" y="2180"/>
                        </a:lnTo>
                        <a:cubicBezTo>
                          <a:pt x="3036" y="1132"/>
                          <a:pt x="3810" y="429"/>
                          <a:pt x="4703" y="346"/>
                        </a:cubicBezTo>
                        <a:close/>
                        <a:moveTo>
                          <a:pt x="5049" y="346"/>
                        </a:moveTo>
                        <a:cubicBezTo>
                          <a:pt x="5942" y="418"/>
                          <a:pt x="6715" y="1120"/>
                          <a:pt x="7227" y="2180"/>
                        </a:cubicBezTo>
                        <a:lnTo>
                          <a:pt x="5049" y="2180"/>
                        </a:lnTo>
                        <a:lnTo>
                          <a:pt x="5049" y="346"/>
                        </a:lnTo>
                        <a:close/>
                        <a:moveTo>
                          <a:pt x="6489" y="644"/>
                        </a:moveTo>
                        <a:lnTo>
                          <a:pt x="6489" y="644"/>
                        </a:lnTo>
                        <a:cubicBezTo>
                          <a:pt x="7311" y="953"/>
                          <a:pt x="8013" y="1489"/>
                          <a:pt x="8525" y="2192"/>
                        </a:cubicBezTo>
                        <a:lnTo>
                          <a:pt x="7597" y="2192"/>
                        </a:lnTo>
                        <a:cubicBezTo>
                          <a:pt x="7477" y="1918"/>
                          <a:pt x="7358" y="1680"/>
                          <a:pt x="7204" y="1453"/>
                        </a:cubicBezTo>
                        <a:cubicBezTo>
                          <a:pt x="7001" y="1132"/>
                          <a:pt x="6763" y="858"/>
                          <a:pt x="6489" y="644"/>
                        </a:cubicBezTo>
                        <a:close/>
                        <a:moveTo>
                          <a:pt x="2024" y="2513"/>
                        </a:moveTo>
                        <a:cubicBezTo>
                          <a:pt x="1786" y="3192"/>
                          <a:pt x="1655" y="3930"/>
                          <a:pt x="1632" y="4716"/>
                        </a:cubicBezTo>
                        <a:lnTo>
                          <a:pt x="334" y="4716"/>
                        </a:lnTo>
                        <a:cubicBezTo>
                          <a:pt x="358" y="3918"/>
                          <a:pt x="596" y="3168"/>
                          <a:pt x="1000" y="2513"/>
                        </a:cubicBezTo>
                        <a:close/>
                        <a:moveTo>
                          <a:pt x="8751" y="2513"/>
                        </a:moveTo>
                        <a:cubicBezTo>
                          <a:pt x="9156" y="3156"/>
                          <a:pt x="9394" y="3918"/>
                          <a:pt x="9430" y="4716"/>
                        </a:cubicBezTo>
                        <a:lnTo>
                          <a:pt x="8132" y="4716"/>
                        </a:lnTo>
                        <a:cubicBezTo>
                          <a:pt x="8120" y="3930"/>
                          <a:pt x="7978" y="3192"/>
                          <a:pt x="7728" y="2513"/>
                        </a:cubicBezTo>
                        <a:close/>
                        <a:moveTo>
                          <a:pt x="9430" y="5049"/>
                        </a:moveTo>
                        <a:cubicBezTo>
                          <a:pt x="9394" y="5811"/>
                          <a:pt x="9192" y="6549"/>
                          <a:pt x="8799" y="7192"/>
                        </a:cubicBezTo>
                        <a:cubicBezTo>
                          <a:pt x="8787" y="7204"/>
                          <a:pt x="8775" y="7228"/>
                          <a:pt x="8751" y="7252"/>
                        </a:cubicBezTo>
                        <a:lnTo>
                          <a:pt x="7728" y="7252"/>
                        </a:lnTo>
                        <a:cubicBezTo>
                          <a:pt x="7739" y="7204"/>
                          <a:pt x="7763" y="7156"/>
                          <a:pt x="7775" y="7097"/>
                        </a:cubicBezTo>
                        <a:cubicBezTo>
                          <a:pt x="8001" y="6466"/>
                          <a:pt x="8120" y="5775"/>
                          <a:pt x="8132" y="5049"/>
                        </a:cubicBezTo>
                        <a:close/>
                        <a:moveTo>
                          <a:pt x="1632" y="5061"/>
                        </a:moveTo>
                        <a:cubicBezTo>
                          <a:pt x="1655" y="5775"/>
                          <a:pt x="1762" y="6466"/>
                          <a:pt x="1989" y="7121"/>
                        </a:cubicBezTo>
                        <a:cubicBezTo>
                          <a:pt x="2001" y="7156"/>
                          <a:pt x="2013" y="7216"/>
                          <a:pt x="2024" y="7264"/>
                        </a:cubicBezTo>
                        <a:lnTo>
                          <a:pt x="989" y="7264"/>
                        </a:lnTo>
                        <a:cubicBezTo>
                          <a:pt x="584" y="6609"/>
                          <a:pt x="358" y="5847"/>
                          <a:pt x="334" y="5061"/>
                        </a:cubicBezTo>
                        <a:close/>
                        <a:moveTo>
                          <a:pt x="4882" y="1"/>
                        </a:moveTo>
                        <a:cubicBezTo>
                          <a:pt x="3572" y="1"/>
                          <a:pt x="2358" y="513"/>
                          <a:pt x="1429" y="1430"/>
                        </a:cubicBezTo>
                        <a:cubicBezTo>
                          <a:pt x="512" y="2358"/>
                          <a:pt x="0" y="3573"/>
                          <a:pt x="0" y="4882"/>
                        </a:cubicBezTo>
                        <a:cubicBezTo>
                          <a:pt x="0" y="6716"/>
                          <a:pt x="1012" y="8371"/>
                          <a:pt x="2644" y="9216"/>
                        </a:cubicBezTo>
                        <a:cubicBezTo>
                          <a:pt x="2667" y="9228"/>
                          <a:pt x="2679" y="9228"/>
                          <a:pt x="2715" y="9228"/>
                        </a:cubicBezTo>
                        <a:cubicBezTo>
                          <a:pt x="2775" y="9228"/>
                          <a:pt x="2834" y="9204"/>
                          <a:pt x="2858" y="9145"/>
                        </a:cubicBezTo>
                        <a:cubicBezTo>
                          <a:pt x="2905" y="9050"/>
                          <a:pt x="2882" y="8966"/>
                          <a:pt x="2786" y="8919"/>
                        </a:cubicBezTo>
                        <a:cubicBezTo>
                          <a:pt x="2167" y="8585"/>
                          <a:pt x="1643" y="8133"/>
                          <a:pt x="1239" y="7597"/>
                        </a:cubicBezTo>
                        <a:lnTo>
                          <a:pt x="2179" y="7597"/>
                        </a:lnTo>
                        <a:cubicBezTo>
                          <a:pt x="2382" y="8049"/>
                          <a:pt x="2644" y="8466"/>
                          <a:pt x="2941" y="8800"/>
                        </a:cubicBezTo>
                        <a:cubicBezTo>
                          <a:pt x="2972" y="8837"/>
                          <a:pt x="3013" y="8855"/>
                          <a:pt x="3057" y="8855"/>
                        </a:cubicBezTo>
                        <a:cubicBezTo>
                          <a:pt x="3097" y="8855"/>
                          <a:pt x="3140" y="8840"/>
                          <a:pt x="3179" y="8811"/>
                        </a:cubicBezTo>
                        <a:cubicBezTo>
                          <a:pt x="3251" y="8752"/>
                          <a:pt x="3251" y="8645"/>
                          <a:pt x="3191" y="8573"/>
                        </a:cubicBezTo>
                        <a:cubicBezTo>
                          <a:pt x="2941" y="8288"/>
                          <a:pt x="2727" y="7966"/>
                          <a:pt x="2548" y="7597"/>
                        </a:cubicBezTo>
                        <a:cubicBezTo>
                          <a:pt x="2644" y="7573"/>
                          <a:pt x="2703" y="7514"/>
                          <a:pt x="2703" y="7430"/>
                        </a:cubicBezTo>
                        <a:cubicBezTo>
                          <a:pt x="2703" y="7335"/>
                          <a:pt x="2620" y="7264"/>
                          <a:pt x="2536" y="7264"/>
                        </a:cubicBezTo>
                        <a:lnTo>
                          <a:pt x="2417" y="7264"/>
                        </a:lnTo>
                        <a:cubicBezTo>
                          <a:pt x="2167" y="6609"/>
                          <a:pt x="2001" y="5847"/>
                          <a:pt x="1977" y="5061"/>
                        </a:cubicBezTo>
                        <a:lnTo>
                          <a:pt x="2179" y="5061"/>
                        </a:lnTo>
                        <a:cubicBezTo>
                          <a:pt x="2263" y="5061"/>
                          <a:pt x="2346" y="4990"/>
                          <a:pt x="2346" y="4894"/>
                        </a:cubicBezTo>
                        <a:cubicBezTo>
                          <a:pt x="2346" y="4811"/>
                          <a:pt x="2263" y="4740"/>
                          <a:pt x="2179" y="4740"/>
                        </a:cubicBezTo>
                        <a:lnTo>
                          <a:pt x="1977" y="4740"/>
                        </a:lnTo>
                        <a:cubicBezTo>
                          <a:pt x="2001" y="3930"/>
                          <a:pt x="2155" y="3192"/>
                          <a:pt x="2417" y="2537"/>
                        </a:cubicBezTo>
                        <a:lnTo>
                          <a:pt x="4739" y="2537"/>
                        </a:lnTo>
                        <a:lnTo>
                          <a:pt x="4739" y="2906"/>
                        </a:lnTo>
                        <a:cubicBezTo>
                          <a:pt x="4739" y="2989"/>
                          <a:pt x="4810" y="3073"/>
                          <a:pt x="4894" y="3073"/>
                        </a:cubicBezTo>
                        <a:cubicBezTo>
                          <a:pt x="4989" y="3073"/>
                          <a:pt x="5061" y="2989"/>
                          <a:pt x="5061" y="2906"/>
                        </a:cubicBezTo>
                        <a:lnTo>
                          <a:pt x="5061" y="2537"/>
                        </a:lnTo>
                        <a:lnTo>
                          <a:pt x="7382" y="2537"/>
                        </a:lnTo>
                        <a:cubicBezTo>
                          <a:pt x="7632" y="3168"/>
                          <a:pt x="7787" y="3930"/>
                          <a:pt x="7811" y="4740"/>
                        </a:cubicBezTo>
                        <a:lnTo>
                          <a:pt x="7620" y="4740"/>
                        </a:lnTo>
                        <a:cubicBezTo>
                          <a:pt x="7537" y="4740"/>
                          <a:pt x="7454" y="4811"/>
                          <a:pt x="7454" y="4894"/>
                        </a:cubicBezTo>
                        <a:cubicBezTo>
                          <a:pt x="7454" y="4990"/>
                          <a:pt x="7537" y="5061"/>
                          <a:pt x="7620" y="5061"/>
                        </a:cubicBezTo>
                        <a:lnTo>
                          <a:pt x="7811" y="5061"/>
                        </a:lnTo>
                        <a:cubicBezTo>
                          <a:pt x="7799" y="5847"/>
                          <a:pt x="7656" y="6609"/>
                          <a:pt x="7382" y="7264"/>
                        </a:cubicBezTo>
                        <a:lnTo>
                          <a:pt x="7263" y="7264"/>
                        </a:lnTo>
                        <a:cubicBezTo>
                          <a:pt x="7180" y="7264"/>
                          <a:pt x="7096" y="7335"/>
                          <a:pt x="7096" y="7430"/>
                        </a:cubicBezTo>
                        <a:cubicBezTo>
                          <a:pt x="7096" y="7514"/>
                          <a:pt x="7156" y="7597"/>
                          <a:pt x="7251" y="7597"/>
                        </a:cubicBezTo>
                        <a:cubicBezTo>
                          <a:pt x="7073" y="7966"/>
                          <a:pt x="6846" y="8311"/>
                          <a:pt x="6608" y="8573"/>
                        </a:cubicBezTo>
                        <a:cubicBezTo>
                          <a:pt x="6549" y="8645"/>
                          <a:pt x="6549" y="8752"/>
                          <a:pt x="6620" y="8811"/>
                        </a:cubicBezTo>
                        <a:cubicBezTo>
                          <a:pt x="6656" y="8847"/>
                          <a:pt x="6704" y="8859"/>
                          <a:pt x="6739" y="8859"/>
                        </a:cubicBezTo>
                        <a:cubicBezTo>
                          <a:pt x="6787" y="8859"/>
                          <a:pt x="6835" y="8847"/>
                          <a:pt x="6882" y="8800"/>
                        </a:cubicBezTo>
                        <a:cubicBezTo>
                          <a:pt x="7180" y="8466"/>
                          <a:pt x="7442" y="8049"/>
                          <a:pt x="7632" y="7597"/>
                        </a:cubicBezTo>
                        <a:lnTo>
                          <a:pt x="8573" y="7597"/>
                        </a:lnTo>
                        <a:cubicBezTo>
                          <a:pt x="8204" y="8085"/>
                          <a:pt x="7739" y="8514"/>
                          <a:pt x="7192" y="8823"/>
                        </a:cubicBezTo>
                        <a:cubicBezTo>
                          <a:pt x="7120" y="8871"/>
                          <a:pt x="7085" y="8978"/>
                          <a:pt x="7132" y="9061"/>
                        </a:cubicBezTo>
                        <a:cubicBezTo>
                          <a:pt x="7163" y="9116"/>
                          <a:pt x="7215" y="9145"/>
                          <a:pt x="7274" y="9145"/>
                        </a:cubicBezTo>
                        <a:cubicBezTo>
                          <a:pt x="7305" y="9145"/>
                          <a:pt x="7338" y="9137"/>
                          <a:pt x="7370" y="9121"/>
                        </a:cubicBezTo>
                        <a:cubicBezTo>
                          <a:pt x="8097" y="8704"/>
                          <a:pt x="8704" y="8097"/>
                          <a:pt x="9144" y="7371"/>
                        </a:cubicBezTo>
                        <a:cubicBezTo>
                          <a:pt x="9585" y="6621"/>
                          <a:pt x="9811" y="5763"/>
                          <a:pt x="9811" y="4894"/>
                        </a:cubicBezTo>
                        <a:cubicBezTo>
                          <a:pt x="9763" y="3585"/>
                          <a:pt x="9263" y="2346"/>
                          <a:pt x="8335" y="1430"/>
                        </a:cubicBezTo>
                        <a:cubicBezTo>
                          <a:pt x="7418" y="513"/>
                          <a:pt x="6192" y="1"/>
                          <a:pt x="488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517" name="Google Shape;9573;p40">
                  <a:extLst>
                    <a:ext uri="{FF2B5EF4-FFF2-40B4-BE49-F238E27FC236}">
                      <a16:creationId xmlns:a16="http://schemas.microsoft.com/office/drawing/2014/main" xmlns="" id="{815A37CF-BAE4-C7E3-1991-BAB077BC0CAD}"/>
                    </a:ext>
                  </a:extLst>
                </p:cNvPr>
                <p:cNvSpPr/>
                <p:nvPr/>
              </p:nvSpPr>
              <p:spPr>
                <a:xfrm>
                  <a:off x="4080124" y="1290130"/>
                  <a:ext cx="866931" cy="864899"/>
                </a:xfrm>
                <a:prstGeom prst="rect">
                  <a:avLst/>
                </a:pr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9527" name="TekstniOkvir 9526">
                <a:extLst>
                  <a:ext uri="{FF2B5EF4-FFF2-40B4-BE49-F238E27FC236}">
                    <a16:creationId xmlns:a16="http://schemas.microsoft.com/office/drawing/2014/main" xmlns="" id="{CAA056F6-197C-B9CC-44EE-1C3D35FBDFB5}"/>
                  </a:ext>
                </a:extLst>
              </p:cNvPr>
              <p:cNvSpPr txBox="1"/>
              <p:nvPr/>
            </p:nvSpPr>
            <p:spPr>
              <a:xfrm>
                <a:off x="6699756" y="2043251"/>
                <a:ext cx="10808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Marketing :</a:t>
                </a:r>
              </a:p>
            </p:txBody>
          </p:sp>
          <p:sp>
            <p:nvSpPr>
              <p:cNvPr id="9535" name="TekstniOkvir 9534">
                <a:extLst>
                  <a:ext uri="{FF2B5EF4-FFF2-40B4-BE49-F238E27FC236}">
                    <a16:creationId xmlns:a16="http://schemas.microsoft.com/office/drawing/2014/main" xmlns="" id="{61707A2F-028A-7FFC-D839-A709AE689F3E}"/>
                  </a:ext>
                </a:extLst>
              </p:cNvPr>
              <p:cNvSpPr txBox="1"/>
              <p:nvPr/>
            </p:nvSpPr>
            <p:spPr>
              <a:xfrm>
                <a:off x="6693447" y="2336506"/>
                <a:ext cx="1671637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hr-HR" sz="1300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Implementacija u školstvu</a:t>
                </a:r>
              </a:p>
              <a:p>
                <a:pPr marL="285750" indent="-285750"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hr-HR" sz="1300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Društvene </a:t>
                </a:r>
                <a:r>
                  <a:rPr lang="hr-HR" sz="1300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mreže,oglasi</a:t>
                </a:r>
                <a:endParaRPr lang="hr-HR" sz="13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marL="285750" indent="-285750">
                  <a:buClr>
                    <a:schemeClr val="accent1">
                      <a:lumMod val="60000"/>
                      <a:lumOff val="40000"/>
                    </a:schemeClr>
                  </a:buClr>
                </a:pPr>
                <a:endParaRPr lang="hr-HR" sz="13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marL="285750" indent="-285750">
                  <a:buClr>
                    <a:schemeClr val="tx1">
                      <a:lumMod val="50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hr-HR" sz="13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buClr>
                    <a:schemeClr val="tx1">
                      <a:lumMod val="50000"/>
                    </a:schemeClr>
                  </a:buClr>
                </a:pPr>
                <a:endParaRPr lang="hr-HR" sz="13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buClr>
                    <a:schemeClr val="tx1">
                      <a:lumMod val="50000"/>
                    </a:schemeClr>
                  </a:buClr>
                </a:pPr>
                <a:endParaRPr lang="hr-HR" sz="13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cxnSp>
          <p:nvCxnSpPr>
            <p:cNvPr id="9540" name="Ravni poveznik 9539">
              <a:extLst>
                <a:ext uri="{FF2B5EF4-FFF2-40B4-BE49-F238E27FC236}">
                  <a16:creationId xmlns:a16="http://schemas.microsoft.com/office/drawing/2014/main" xmlns="" id="{AB0269A1-5EF2-C12B-FD0F-AA6E8E840C40}"/>
                </a:ext>
              </a:extLst>
            </p:cNvPr>
            <p:cNvCxnSpPr/>
            <p:nvPr/>
          </p:nvCxnSpPr>
          <p:spPr>
            <a:xfrm>
              <a:off x="4777301" y="1530066"/>
              <a:ext cx="196282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872913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23;p35">
            <a:extLst>
              <a:ext uri="{FF2B5EF4-FFF2-40B4-BE49-F238E27FC236}">
                <a16:creationId xmlns:a16="http://schemas.microsoft.com/office/drawing/2014/main" xmlns="" id="{7B1389B6-5729-0460-01B4-5D6B3FEB39C1}"/>
              </a:ext>
            </a:extLst>
          </p:cNvPr>
          <p:cNvSpPr txBox="1">
            <a:spLocks/>
          </p:cNvSpPr>
          <p:nvPr/>
        </p:nvSpPr>
        <p:spPr>
          <a:xfrm>
            <a:off x="605526" y="1217672"/>
            <a:ext cx="7932947" cy="2865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1"/>
                </a:solidFill>
                <a:latin typeface="Rubik Glitch"/>
                <a:ea typeface="Rubik Glitch"/>
                <a:cs typeface="Rubik Glitch"/>
                <a:sym typeface="Rubik Glit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hr-HR" sz="6600" spc="300" dirty="0">
                <a:solidFill>
                  <a:schemeClr val="bg1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Hvala na pažnji 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Digital Scam Awareness Newsletter by Slidesgo">
  <a:themeElements>
    <a:clrScheme name="Simple Light">
      <a:dk1>
        <a:srgbClr val="E4FAFF"/>
      </a:dk1>
      <a:lt1>
        <a:srgbClr val="28373C"/>
      </a:lt1>
      <a:dk2>
        <a:srgbClr val="4E6872"/>
      </a:dk2>
      <a:lt2>
        <a:srgbClr val="1DB2C5"/>
      </a:lt2>
      <a:accent1>
        <a:srgbClr val="3FE6FF"/>
      </a:accent1>
      <a:accent2>
        <a:srgbClr val="93EFF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4FA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181</Words>
  <Application>Microsoft Office PowerPoint</Application>
  <PresentationFormat>Prikaz na zaslonu (16:9)</PresentationFormat>
  <Paragraphs>64</Paragraphs>
  <Slides>7</Slides>
  <Notes>7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7</vt:i4>
      </vt:variant>
    </vt:vector>
  </HeadingPairs>
  <TitlesOfParts>
    <vt:vector size="14" baseType="lpstr">
      <vt:lpstr>Arial</vt:lpstr>
      <vt:lpstr>Segoe UI Black</vt:lpstr>
      <vt:lpstr>Rubik Glitch</vt:lpstr>
      <vt:lpstr>Rubik</vt:lpstr>
      <vt:lpstr>Fredoka One</vt:lpstr>
      <vt:lpstr>Wingdings</vt:lpstr>
      <vt:lpstr>Digital Scam Awareness Newsletter by Slidesgo</vt:lpstr>
      <vt:lpstr>SECURE4YOU</vt:lpstr>
      <vt:lpstr> Problemi ?</vt:lpstr>
      <vt:lpstr>Originalnost ideje</vt:lpstr>
      <vt:lpstr>Benefit rješenja, širi socijalni impakt i kontekst</vt:lpstr>
      <vt:lpstr>Održivost aplikacije </vt:lpstr>
      <vt:lpstr>Realizacija projekta </vt:lpstr>
      <vt:lpstr>Slajd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SECURE4YOU</dc:title>
  <dc:creator>Administrator</dc:creator>
  <cp:lastModifiedBy>Luka</cp:lastModifiedBy>
  <cp:revision>5</cp:revision>
  <dcterms:modified xsi:type="dcterms:W3CDTF">2023-11-12T16:10:08Z</dcterms:modified>
</cp:coreProperties>
</file>