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0" r:id="rId7"/>
    <p:sldId id="269" r:id="rId8"/>
    <p:sldId id="266" r:id="rId9"/>
    <p:sldId id="264" r:id="rId10"/>
    <p:sldId id="261" r:id="rId11"/>
    <p:sldId id="267" r:id="rId12"/>
    <p:sldId id="265"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97499-31D8-4CD3-815E-15B2DBE1AA63}" v="10" dt="2024-05-18T11:41:14.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ra Katta" userId="615ba25bb03eab99" providerId="LiveId" clId="{12597499-31D8-4CD3-815E-15B2DBE1AA63}"/>
    <pc:docChg chg="undo custSel addSld modSld">
      <pc:chgData name="mitra Katta" userId="615ba25bb03eab99" providerId="LiveId" clId="{12597499-31D8-4CD3-815E-15B2DBE1AA63}" dt="2024-05-18T11:53:22.326" v="166" actId="1076"/>
      <pc:docMkLst>
        <pc:docMk/>
      </pc:docMkLst>
      <pc:sldChg chg="modSp mod">
        <pc:chgData name="mitra Katta" userId="615ba25bb03eab99" providerId="LiveId" clId="{12597499-31D8-4CD3-815E-15B2DBE1AA63}" dt="2024-05-16T09:11:23.533" v="11" actId="27636"/>
        <pc:sldMkLst>
          <pc:docMk/>
          <pc:sldMk cId="3420381679" sldId="256"/>
        </pc:sldMkLst>
        <pc:spChg chg="mod">
          <ac:chgData name="mitra Katta" userId="615ba25bb03eab99" providerId="LiveId" clId="{12597499-31D8-4CD3-815E-15B2DBE1AA63}" dt="2024-05-16T09:11:23.533" v="10" actId="27636"/>
          <ac:spMkLst>
            <pc:docMk/>
            <pc:sldMk cId="3420381679" sldId="256"/>
            <ac:spMk id="2" creationId="{2F6D6512-D578-1F7B-C12A-56B4EAD7E194}"/>
          </ac:spMkLst>
        </pc:spChg>
        <pc:spChg chg="mod">
          <ac:chgData name="mitra Katta" userId="615ba25bb03eab99" providerId="LiveId" clId="{12597499-31D8-4CD3-815E-15B2DBE1AA63}" dt="2024-05-16T09:11:23.533" v="11" actId="27636"/>
          <ac:spMkLst>
            <pc:docMk/>
            <pc:sldMk cId="3420381679" sldId="256"/>
            <ac:spMk id="3" creationId="{7A8954F1-85D5-E475-019D-C703E2B627D9}"/>
          </ac:spMkLst>
        </pc:spChg>
      </pc:sldChg>
      <pc:sldChg chg="modSp">
        <pc:chgData name="mitra Katta" userId="615ba25bb03eab99" providerId="LiveId" clId="{12597499-31D8-4CD3-815E-15B2DBE1AA63}" dt="2024-05-16T09:11:23.359" v="9"/>
        <pc:sldMkLst>
          <pc:docMk/>
          <pc:sldMk cId="3101901887" sldId="257"/>
        </pc:sldMkLst>
        <pc:spChg chg="mod">
          <ac:chgData name="mitra Katta" userId="615ba25bb03eab99" providerId="LiveId" clId="{12597499-31D8-4CD3-815E-15B2DBE1AA63}" dt="2024-05-16T09:11:23.359" v="9"/>
          <ac:spMkLst>
            <pc:docMk/>
            <pc:sldMk cId="3101901887" sldId="257"/>
            <ac:spMk id="2" creationId="{FE3FB412-1519-93C1-FA8A-B024886324EA}"/>
          </ac:spMkLst>
        </pc:spChg>
        <pc:spChg chg="mod">
          <ac:chgData name="mitra Katta" userId="615ba25bb03eab99" providerId="LiveId" clId="{12597499-31D8-4CD3-815E-15B2DBE1AA63}" dt="2024-05-16T09:11:23.359" v="9"/>
          <ac:spMkLst>
            <pc:docMk/>
            <pc:sldMk cId="3101901887" sldId="257"/>
            <ac:spMk id="3" creationId="{F78AE41B-0AF0-7BCC-0F90-9D3291FE8314}"/>
          </ac:spMkLst>
        </pc:spChg>
      </pc:sldChg>
      <pc:sldChg chg="addSp modSp mod">
        <pc:chgData name="mitra Katta" userId="615ba25bb03eab99" providerId="LiveId" clId="{12597499-31D8-4CD3-815E-15B2DBE1AA63}" dt="2024-05-18T11:46:51.818" v="159" actId="14100"/>
        <pc:sldMkLst>
          <pc:docMk/>
          <pc:sldMk cId="1531451274" sldId="258"/>
        </pc:sldMkLst>
        <pc:spChg chg="mod">
          <ac:chgData name="mitra Katta" userId="615ba25bb03eab99" providerId="LiveId" clId="{12597499-31D8-4CD3-815E-15B2DBE1AA63}" dt="2024-05-16T09:11:23.359" v="9"/>
          <ac:spMkLst>
            <pc:docMk/>
            <pc:sldMk cId="1531451274" sldId="258"/>
            <ac:spMk id="2" creationId="{05DE9E11-2AFB-13BC-5ABD-82A2180854AE}"/>
          </ac:spMkLst>
        </pc:spChg>
        <pc:spChg chg="mod">
          <ac:chgData name="mitra Katta" userId="615ba25bb03eab99" providerId="LiveId" clId="{12597499-31D8-4CD3-815E-15B2DBE1AA63}" dt="2024-05-18T11:46:41.479" v="155" actId="20577"/>
          <ac:spMkLst>
            <pc:docMk/>
            <pc:sldMk cId="1531451274" sldId="258"/>
            <ac:spMk id="3" creationId="{EF0F433F-1D47-3B26-2713-BA273A79AAAB}"/>
          </ac:spMkLst>
        </pc:spChg>
        <pc:picChg chg="add mod">
          <ac:chgData name="mitra Katta" userId="615ba25bb03eab99" providerId="LiveId" clId="{12597499-31D8-4CD3-815E-15B2DBE1AA63}" dt="2024-05-18T11:46:51.818" v="159" actId="14100"/>
          <ac:picMkLst>
            <pc:docMk/>
            <pc:sldMk cId="1531451274" sldId="258"/>
            <ac:picMk id="5" creationId="{86354E99-DDD9-4E7D-324E-67014DEE4C66}"/>
          </ac:picMkLst>
        </pc:picChg>
      </pc:sldChg>
      <pc:sldChg chg="addSp delSp modSp mod">
        <pc:chgData name="mitra Katta" userId="615ba25bb03eab99" providerId="LiveId" clId="{12597499-31D8-4CD3-815E-15B2DBE1AA63}" dt="2024-05-18T11:40:37.204" v="140" actId="21"/>
        <pc:sldMkLst>
          <pc:docMk/>
          <pc:sldMk cId="4079583973" sldId="259"/>
        </pc:sldMkLst>
        <pc:spChg chg="mod">
          <ac:chgData name="mitra Katta" userId="615ba25bb03eab99" providerId="LiveId" clId="{12597499-31D8-4CD3-815E-15B2DBE1AA63}" dt="2024-05-16T09:11:23.359" v="9"/>
          <ac:spMkLst>
            <pc:docMk/>
            <pc:sldMk cId="4079583973" sldId="259"/>
            <ac:spMk id="2" creationId="{EF963ADE-515E-F0EF-A767-539957F4E6D8}"/>
          </ac:spMkLst>
        </pc:spChg>
        <pc:spChg chg="mod">
          <ac:chgData name="mitra Katta" userId="615ba25bb03eab99" providerId="LiveId" clId="{12597499-31D8-4CD3-815E-15B2DBE1AA63}" dt="2024-05-16T09:11:23.359" v="9"/>
          <ac:spMkLst>
            <pc:docMk/>
            <pc:sldMk cId="4079583973" sldId="259"/>
            <ac:spMk id="3" creationId="{3A757B59-EA40-EA7F-6E6A-294177A8FA95}"/>
          </ac:spMkLst>
        </pc:spChg>
        <pc:picChg chg="add mod">
          <ac:chgData name="mitra Katta" userId="615ba25bb03eab99" providerId="LiveId" clId="{12597499-31D8-4CD3-815E-15B2DBE1AA63}" dt="2024-05-18T11:24:11.440" v="100" actId="1076"/>
          <ac:picMkLst>
            <pc:docMk/>
            <pc:sldMk cId="4079583973" sldId="259"/>
            <ac:picMk id="5" creationId="{B7DDC32B-9BDC-1C21-2757-82742C36DEA3}"/>
          </ac:picMkLst>
        </pc:picChg>
        <pc:picChg chg="add del mod">
          <ac:chgData name="mitra Katta" userId="615ba25bb03eab99" providerId="LiveId" clId="{12597499-31D8-4CD3-815E-15B2DBE1AA63}" dt="2024-05-18T11:26:56.836" v="105" actId="21"/>
          <ac:picMkLst>
            <pc:docMk/>
            <pc:sldMk cId="4079583973" sldId="259"/>
            <ac:picMk id="7" creationId="{C30CA176-00FB-37F0-F2E0-999535A67644}"/>
          </ac:picMkLst>
        </pc:picChg>
        <pc:picChg chg="add del mod">
          <ac:chgData name="mitra Katta" userId="615ba25bb03eab99" providerId="LiveId" clId="{12597499-31D8-4CD3-815E-15B2DBE1AA63}" dt="2024-05-18T11:40:37.204" v="140" actId="21"/>
          <ac:picMkLst>
            <pc:docMk/>
            <pc:sldMk cId="4079583973" sldId="259"/>
            <ac:picMk id="9" creationId="{F3C9C63B-D0C4-A913-894B-72760A182EDD}"/>
          </ac:picMkLst>
        </pc:picChg>
      </pc:sldChg>
      <pc:sldChg chg="addSp delSp modSp mod">
        <pc:chgData name="mitra Katta" userId="615ba25bb03eab99" providerId="LiveId" clId="{12597499-31D8-4CD3-815E-15B2DBE1AA63}" dt="2024-05-18T11:34:02.445" v="134" actId="1076"/>
        <pc:sldMkLst>
          <pc:docMk/>
          <pc:sldMk cId="3857678123" sldId="260"/>
        </pc:sldMkLst>
        <pc:spChg chg="mod">
          <ac:chgData name="mitra Katta" userId="615ba25bb03eab99" providerId="LiveId" clId="{12597499-31D8-4CD3-815E-15B2DBE1AA63}" dt="2024-05-16T09:12:39.026" v="18" actId="14100"/>
          <ac:spMkLst>
            <pc:docMk/>
            <pc:sldMk cId="3857678123" sldId="260"/>
            <ac:spMk id="2" creationId="{0BD60EE0-C7B9-2D96-ADAD-FB6C476C0160}"/>
          </ac:spMkLst>
        </pc:spChg>
        <pc:spChg chg="mod">
          <ac:chgData name="mitra Katta" userId="615ba25bb03eab99" providerId="LiveId" clId="{12597499-31D8-4CD3-815E-15B2DBE1AA63}" dt="2024-05-16T09:12:47.107" v="19" actId="14100"/>
          <ac:spMkLst>
            <pc:docMk/>
            <pc:sldMk cId="3857678123" sldId="260"/>
            <ac:spMk id="3" creationId="{E2BB2003-3CF6-73C5-9DDA-E5817C509969}"/>
          </ac:spMkLst>
        </pc:spChg>
        <pc:picChg chg="add mod">
          <ac:chgData name="mitra Katta" userId="615ba25bb03eab99" providerId="LiveId" clId="{12597499-31D8-4CD3-815E-15B2DBE1AA63}" dt="2024-05-18T11:34:02.445" v="134" actId="1076"/>
          <ac:picMkLst>
            <pc:docMk/>
            <pc:sldMk cId="3857678123" sldId="260"/>
            <ac:picMk id="5" creationId="{2F2D54D2-101F-FA18-EF16-D0868B99C4BD}"/>
          </ac:picMkLst>
        </pc:picChg>
        <pc:picChg chg="add del mod">
          <ac:chgData name="mitra Katta" userId="615ba25bb03eab99" providerId="LiveId" clId="{12597499-31D8-4CD3-815E-15B2DBE1AA63}" dt="2024-05-18T11:33:22.580" v="129" actId="21"/>
          <ac:picMkLst>
            <pc:docMk/>
            <pc:sldMk cId="3857678123" sldId="260"/>
            <ac:picMk id="6" creationId="{6882F14D-1334-8E19-1C78-7080D4B97866}"/>
          </ac:picMkLst>
        </pc:picChg>
        <pc:picChg chg="add del mod">
          <ac:chgData name="mitra Katta" userId="615ba25bb03eab99" providerId="LiveId" clId="{12597499-31D8-4CD3-815E-15B2DBE1AA63}" dt="2024-05-16T12:08:59.388" v="28" actId="21"/>
          <ac:picMkLst>
            <pc:docMk/>
            <pc:sldMk cId="3857678123" sldId="260"/>
            <ac:picMk id="7" creationId="{EC5D126E-0CF3-7024-F984-98D06C841351}"/>
          </ac:picMkLst>
        </pc:picChg>
        <pc:picChg chg="add del mod">
          <ac:chgData name="mitra Katta" userId="615ba25bb03eab99" providerId="LiveId" clId="{12597499-31D8-4CD3-815E-15B2DBE1AA63}" dt="2024-05-18T11:33:05.192" v="125" actId="21"/>
          <ac:picMkLst>
            <pc:docMk/>
            <pc:sldMk cId="3857678123" sldId="260"/>
            <ac:picMk id="8" creationId="{00C90F28-F034-894A-F862-BB7A7C675672}"/>
          </ac:picMkLst>
        </pc:picChg>
        <pc:picChg chg="add mod">
          <ac:chgData name="mitra Katta" userId="615ba25bb03eab99" providerId="LiveId" clId="{12597499-31D8-4CD3-815E-15B2DBE1AA63}" dt="2024-05-16T09:12:53.088" v="20" actId="1076"/>
          <ac:picMkLst>
            <pc:docMk/>
            <pc:sldMk cId="3857678123" sldId="260"/>
            <ac:picMk id="9" creationId="{E7ECE456-3CAB-CD88-7230-9C4BEB47C440}"/>
          </ac:picMkLst>
        </pc:picChg>
      </pc:sldChg>
      <pc:sldChg chg="addSp delSp modSp mod">
        <pc:chgData name="mitra Katta" userId="615ba25bb03eab99" providerId="LiveId" clId="{12597499-31D8-4CD3-815E-15B2DBE1AA63}" dt="2024-05-18T11:15:20.152" v="50" actId="1076"/>
        <pc:sldMkLst>
          <pc:docMk/>
          <pc:sldMk cId="1981750878" sldId="261"/>
        </pc:sldMkLst>
        <pc:spChg chg="mod">
          <ac:chgData name="mitra Katta" userId="615ba25bb03eab99" providerId="LiveId" clId="{12597499-31D8-4CD3-815E-15B2DBE1AA63}" dt="2024-05-16T09:11:23.359" v="9"/>
          <ac:spMkLst>
            <pc:docMk/>
            <pc:sldMk cId="1981750878" sldId="261"/>
            <ac:spMk id="2" creationId="{A606994C-3018-B422-8AC9-8B4BE1BF8ABB}"/>
          </ac:spMkLst>
        </pc:spChg>
        <pc:spChg chg="mod">
          <ac:chgData name="mitra Katta" userId="615ba25bb03eab99" providerId="LiveId" clId="{12597499-31D8-4CD3-815E-15B2DBE1AA63}" dt="2024-05-18T11:14:12.954" v="46" actId="21"/>
          <ac:spMkLst>
            <pc:docMk/>
            <pc:sldMk cId="1981750878" sldId="261"/>
            <ac:spMk id="3" creationId="{68C32732-6976-6229-F76F-B4FBBE09AADF}"/>
          </ac:spMkLst>
        </pc:spChg>
        <pc:picChg chg="add del mod">
          <ac:chgData name="mitra Katta" userId="615ba25bb03eab99" providerId="LiveId" clId="{12597499-31D8-4CD3-815E-15B2DBE1AA63}" dt="2024-05-16T12:08:15.581" v="24" actId="21"/>
          <ac:picMkLst>
            <pc:docMk/>
            <pc:sldMk cId="1981750878" sldId="261"/>
            <ac:picMk id="5" creationId="{A791210D-4B31-9E00-4036-1589E456C869}"/>
          </ac:picMkLst>
        </pc:picChg>
        <pc:picChg chg="add mod">
          <ac:chgData name="mitra Katta" userId="615ba25bb03eab99" providerId="LiveId" clId="{12597499-31D8-4CD3-815E-15B2DBE1AA63}" dt="2024-05-18T11:14:30.904" v="48" actId="1076"/>
          <ac:picMkLst>
            <pc:docMk/>
            <pc:sldMk cId="1981750878" sldId="261"/>
            <ac:picMk id="5" creationId="{E159B0B2-D845-2E97-12E3-F3A74729C629}"/>
          </ac:picMkLst>
        </pc:picChg>
        <pc:picChg chg="add mod">
          <ac:chgData name="mitra Katta" userId="615ba25bb03eab99" providerId="LiveId" clId="{12597499-31D8-4CD3-815E-15B2DBE1AA63}" dt="2024-05-18T11:15:20.152" v="50" actId="1076"/>
          <ac:picMkLst>
            <pc:docMk/>
            <pc:sldMk cId="1981750878" sldId="261"/>
            <ac:picMk id="7" creationId="{D6280B84-7CA6-1E79-696F-22813072F1AC}"/>
          </ac:picMkLst>
        </pc:picChg>
      </pc:sldChg>
      <pc:sldChg chg="modSp">
        <pc:chgData name="mitra Katta" userId="615ba25bb03eab99" providerId="LiveId" clId="{12597499-31D8-4CD3-815E-15B2DBE1AA63}" dt="2024-05-16T09:11:23.359" v="9"/>
        <pc:sldMkLst>
          <pc:docMk/>
          <pc:sldMk cId="3346986576" sldId="262"/>
        </pc:sldMkLst>
        <pc:spChg chg="mod">
          <ac:chgData name="mitra Katta" userId="615ba25bb03eab99" providerId="LiveId" clId="{12597499-31D8-4CD3-815E-15B2DBE1AA63}" dt="2024-05-16T09:11:23.359" v="9"/>
          <ac:spMkLst>
            <pc:docMk/>
            <pc:sldMk cId="3346986576" sldId="262"/>
            <ac:spMk id="2" creationId="{3E98C510-3498-EBA0-6173-33BB03DD84AC}"/>
          </ac:spMkLst>
        </pc:spChg>
        <pc:spChg chg="mod">
          <ac:chgData name="mitra Katta" userId="615ba25bb03eab99" providerId="LiveId" clId="{12597499-31D8-4CD3-815E-15B2DBE1AA63}" dt="2024-05-16T09:11:23.359" v="9"/>
          <ac:spMkLst>
            <pc:docMk/>
            <pc:sldMk cId="3346986576" sldId="262"/>
            <ac:spMk id="3" creationId="{DE443178-7566-4348-F4FC-66738081FCE7}"/>
          </ac:spMkLst>
        </pc:spChg>
      </pc:sldChg>
      <pc:sldChg chg="modSp">
        <pc:chgData name="mitra Katta" userId="615ba25bb03eab99" providerId="LiveId" clId="{12597499-31D8-4CD3-815E-15B2DBE1AA63}" dt="2024-05-16T09:11:23.359" v="9"/>
        <pc:sldMkLst>
          <pc:docMk/>
          <pc:sldMk cId="131866417" sldId="263"/>
        </pc:sldMkLst>
        <pc:spChg chg="mod">
          <ac:chgData name="mitra Katta" userId="615ba25bb03eab99" providerId="LiveId" clId="{12597499-31D8-4CD3-815E-15B2DBE1AA63}" dt="2024-05-16T09:11:23.359" v="9"/>
          <ac:spMkLst>
            <pc:docMk/>
            <pc:sldMk cId="131866417" sldId="263"/>
            <ac:spMk id="2" creationId="{D3F3F146-E8BB-5A9D-C64E-00B1E083CA19}"/>
          </ac:spMkLst>
        </pc:spChg>
        <pc:spChg chg="mod">
          <ac:chgData name="mitra Katta" userId="615ba25bb03eab99" providerId="LiveId" clId="{12597499-31D8-4CD3-815E-15B2DBE1AA63}" dt="2024-05-16T09:11:23.359" v="9"/>
          <ac:spMkLst>
            <pc:docMk/>
            <pc:sldMk cId="131866417" sldId="263"/>
            <ac:spMk id="3" creationId="{A0FE3034-42CE-8839-0B1F-3A5CFF1B2574}"/>
          </ac:spMkLst>
        </pc:spChg>
      </pc:sldChg>
      <pc:sldChg chg="addSp modSp new mod">
        <pc:chgData name="mitra Katta" userId="615ba25bb03eab99" providerId="LiveId" clId="{12597499-31D8-4CD3-815E-15B2DBE1AA63}" dt="2024-05-18T11:29:35.099" v="124" actId="1076"/>
        <pc:sldMkLst>
          <pc:docMk/>
          <pc:sldMk cId="1899023369" sldId="264"/>
        </pc:sldMkLst>
        <pc:spChg chg="mod">
          <ac:chgData name="mitra Katta" userId="615ba25bb03eab99" providerId="LiveId" clId="{12597499-31D8-4CD3-815E-15B2DBE1AA63}" dt="2024-05-16T09:12:02.272" v="13"/>
          <ac:spMkLst>
            <pc:docMk/>
            <pc:sldMk cId="1899023369" sldId="264"/>
            <ac:spMk id="2" creationId="{6FCAFFA1-B454-5B54-661D-46F62BAD133B}"/>
          </ac:spMkLst>
        </pc:spChg>
        <pc:spChg chg="mod">
          <ac:chgData name="mitra Katta" userId="615ba25bb03eab99" providerId="LiveId" clId="{12597499-31D8-4CD3-815E-15B2DBE1AA63}" dt="2024-05-18T11:29:30.111" v="122" actId="20577"/>
          <ac:spMkLst>
            <pc:docMk/>
            <pc:sldMk cId="1899023369" sldId="264"/>
            <ac:spMk id="3" creationId="{43F6E3A1-460A-66F7-5819-D80861803357}"/>
          </ac:spMkLst>
        </pc:spChg>
        <pc:picChg chg="add mod">
          <ac:chgData name="mitra Katta" userId="615ba25bb03eab99" providerId="LiveId" clId="{12597499-31D8-4CD3-815E-15B2DBE1AA63}" dt="2024-05-18T11:29:35.099" v="124" actId="1076"/>
          <ac:picMkLst>
            <pc:docMk/>
            <pc:sldMk cId="1899023369" sldId="264"/>
            <ac:picMk id="5" creationId="{E1A1B3F9-017D-2590-1154-1B3F7D91CD55}"/>
          </ac:picMkLst>
        </pc:picChg>
      </pc:sldChg>
      <pc:sldChg chg="addSp delSp modSp new mod">
        <pc:chgData name="mitra Katta" userId="615ba25bb03eab99" providerId="LiveId" clId="{12597499-31D8-4CD3-815E-15B2DBE1AA63}" dt="2024-05-18T11:18:07.477" v="78" actId="6549"/>
        <pc:sldMkLst>
          <pc:docMk/>
          <pc:sldMk cId="1420733129" sldId="265"/>
        </pc:sldMkLst>
        <pc:spChg chg="mod">
          <ac:chgData name="mitra Katta" userId="615ba25bb03eab99" providerId="LiveId" clId="{12597499-31D8-4CD3-815E-15B2DBE1AA63}" dt="2024-05-18T11:17:02.985" v="72" actId="20577"/>
          <ac:spMkLst>
            <pc:docMk/>
            <pc:sldMk cId="1420733129" sldId="265"/>
            <ac:spMk id="2" creationId="{D961B6BB-FD0C-9BFA-343C-348C063B99D1}"/>
          </ac:spMkLst>
        </pc:spChg>
        <pc:spChg chg="del">
          <ac:chgData name="mitra Katta" userId="615ba25bb03eab99" providerId="LiveId" clId="{12597499-31D8-4CD3-815E-15B2DBE1AA63}" dt="2024-05-16T12:08:20.355" v="25"/>
          <ac:spMkLst>
            <pc:docMk/>
            <pc:sldMk cId="1420733129" sldId="265"/>
            <ac:spMk id="3" creationId="{3D75B6D9-5FB7-552B-1B04-552F1AF1C13E}"/>
          </ac:spMkLst>
        </pc:spChg>
        <pc:spChg chg="add del">
          <ac:chgData name="mitra Katta" userId="615ba25bb03eab99" providerId="LiveId" clId="{12597499-31D8-4CD3-815E-15B2DBE1AA63}" dt="2024-05-18T11:16:59.190" v="71" actId="22"/>
          <ac:spMkLst>
            <pc:docMk/>
            <pc:sldMk cId="1420733129" sldId="265"/>
            <ac:spMk id="4" creationId="{69E4A3FD-8E57-0875-114F-34BD97D151F8}"/>
          </ac:spMkLst>
        </pc:spChg>
        <pc:spChg chg="add mod">
          <ac:chgData name="mitra Katta" userId="615ba25bb03eab99" providerId="LiveId" clId="{12597499-31D8-4CD3-815E-15B2DBE1AA63}" dt="2024-05-18T11:18:07.477" v="78" actId="6549"/>
          <ac:spMkLst>
            <pc:docMk/>
            <pc:sldMk cId="1420733129" sldId="265"/>
            <ac:spMk id="6" creationId="{E9969581-F40E-1C15-4769-A28FC731FDC1}"/>
          </ac:spMkLst>
        </pc:spChg>
        <pc:picChg chg="add mod">
          <ac:chgData name="mitra Katta" userId="615ba25bb03eab99" providerId="LiveId" clId="{12597499-31D8-4CD3-815E-15B2DBE1AA63}" dt="2024-05-18T11:16:52.767" v="69" actId="1076"/>
          <ac:picMkLst>
            <pc:docMk/>
            <pc:sldMk cId="1420733129" sldId="265"/>
            <ac:picMk id="5" creationId="{A791210D-4B31-9E00-4036-1589E456C869}"/>
          </ac:picMkLst>
        </pc:picChg>
      </pc:sldChg>
      <pc:sldChg chg="addSp delSp modSp new mod">
        <pc:chgData name="mitra Katta" userId="615ba25bb03eab99" providerId="LiveId" clId="{12597499-31D8-4CD3-815E-15B2DBE1AA63}" dt="2024-05-18T11:53:22.326" v="166" actId="1076"/>
        <pc:sldMkLst>
          <pc:docMk/>
          <pc:sldMk cId="2412950404" sldId="266"/>
        </pc:sldMkLst>
        <pc:spChg chg="mod">
          <ac:chgData name="mitra Katta" userId="615ba25bb03eab99" providerId="LiveId" clId="{12597499-31D8-4CD3-815E-15B2DBE1AA63}" dt="2024-05-16T12:08:53.884" v="27"/>
          <ac:spMkLst>
            <pc:docMk/>
            <pc:sldMk cId="2412950404" sldId="266"/>
            <ac:spMk id="2" creationId="{E40109DF-319C-505E-FD86-8A49A4A71107}"/>
          </ac:spMkLst>
        </pc:spChg>
        <pc:spChg chg="mod">
          <ac:chgData name="mitra Katta" userId="615ba25bb03eab99" providerId="LiveId" clId="{12597499-31D8-4CD3-815E-15B2DBE1AA63}" dt="2024-05-18T11:09:19.089" v="40"/>
          <ac:spMkLst>
            <pc:docMk/>
            <pc:sldMk cId="2412950404" sldId="266"/>
            <ac:spMk id="3" creationId="{910797D2-AD10-CC5C-2694-6CBD16B49455}"/>
          </ac:spMkLst>
        </pc:spChg>
        <pc:picChg chg="add del mod">
          <ac:chgData name="mitra Katta" userId="615ba25bb03eab99" providerId="LiveId" clId="{12597499-31D8-4CD3-815E-15B2DBE1AA63}" dt="2024-05-18T11:53:19.219" v="164" actId="478"/>
          <ac:picMkLst>
            <pc:docMk/>
            <pc:sldMk cId="2412950404" sldId="266"/>
            <ac:picMk id="5" creationId="{C9649710-BA6D-BCBC-D51D-AF7FD22658A2}"/>
          </ac:picMkLst>
        </pc:picChg>
        <pc:picChg chg="add del mod">
          <ac:chgData name="mitra Katta" userId="615ba25bb03eab99" providerId="LiveId" clId="{12597499-31D8-4CD3-815E-15B2DBE1AA63}" dt="2024-05-18T11:52:44.177" v="160" actId="478"/>
          <ac:picMkLst>
            <pc:docMk/>
            <pc:sldMk cId="2412950404" sldId="266"/>
            <ac:picMk id="7" creationId="{EC5D126E-0CF3-7024-F984-98D06C841351}"/>
          </ac:picMkLst>
        </pc:picChg>
        <pc:picChg chg="add mod">
          <ac:chgData name="mitra Katta" userId="615ba25bb03eab99" providerId="LiveId" clId="{12597499-31D8-4CD3-815E-15B2DBE1AA63}" dt="2024-05-18T11:53:22.326" v="166" actId="1076"/>
          <ac:picMkLst>
            <pc:docMk/>
            <pc:sldMk cId="2412950404" sldId="266"/>
            <ac:picMk id="8" creationId="{F2704029-606B-45D0-A33D-C15738033C48}"/>
          </ac:picMkLst>
        </pc:picChg>
      </pc:sldChg>
      <pc:sldChg chg="modSp new mod">
        <pc:chgData name="mitra Katta" userId="615ba25bb03eab99" providerId="LiveId" clId="{12597499-31D8-4CD3-815E-15B2DBE1AA63}" dt="2024-05-18T11:18:52.082" v="92" actId="5793"/>
        <pc:sldMkLst>
          <pc:docMk/>
          <pc:sldMk cId="3600702686" sldId="267"/>
        </pc:sldMkLst>
        <pc:spChg chg="mod">
          <ac:chgData name="mitra Katta" userId="615ba25bb03eab99" providerId="LiveId" clId="{12597499-31D8-4CD3-815E-15B2DBE1AA63}" dt="2024-05-18T11:17:51.625" v="76" actId="21"/>
          <ac:spMkLst>
            <pc:docMk/>
            <pc:sldMk cId="3600702686" sldId="267"/>
            <ac:spMk id="2" creationId="{F92F7696-A514-43E1-4681-E9D1D1D3E804}"/>
          </ac:spMkLst>
        </pc:spChg>
        <pc:spChg chg="mod">
          <ac:chgData name="mitra Katta" userId="615ba25bb03eab99" providerId="LiveId" clId="{12597499-31D8-4CD3-815E-15B2DBE1AA63}" dt="2024-05-18T11:18:52.082" v="92" actId="5793"/>
          <ac:spMkLst>
            <pc:docMk/>
            <pc:sldMk cId="3600702686" sldId="267"/>
            <ac:spMk id="3" creationId="{9F3606D7-5498-6AC4-8A2A-B1F2C539D55D}"/>
          </ac:spMkLst>
        </pc:spChg>
      </pc:sldChg>
      <pc:sldChg chg="addSp delSp modSp new mod">
        <pc:chgData name="mitra Katta" userId="615ba25bb03eab99" providerId="LiveId" clId="{12597499-31D8-4CD3-815E-15B2DBE1AA63}" dt="2024-05-18T11:42:39.254" v="154" actId="1076"/>
        <pc:sldMkLst>
          <pc:docMk/>
          <pc:sldMk cId="4123848696" sldId="268"/>
        </pc:sldMkLst>
        <pc:spChg chg="mod">
          <ac:chgData name="mitra Katta" userId="615ba25bb03eab99" providerId="LiveId" clId="{12597499-31D8-4CD3-815E-15B2DBE1AA63}" dt="2024-05-18T11:40:28.235" v="138" actId="14100"/>
          <ac:spMkLst>
            <pc:docMk/>
            <pc:sldMk cId="4123848696" sldId="268"/>
            <ac:spMk id="2" creationId="{C0D5C262-04C6-5AD1-2B62-A9BDCE8312EE}"/>
          </ac:spMkLst>
        </pc:spChg>
        <pc:spChg chg="del">
          <ac:chgData name="mitra Katta" userId="615ba25bb03eab99" providerId="LiveId" clId="{12597499-31D8-4CD3-815E-15B2DBE1AA63}" dt="2024-05-18T11:26:40.547" v="104" actId="22"/>
          <ac:spMkLst>
            <pc:docMk/>
            <pc:sldMk cId="4123848696" sldId="268"/>
            <ac:spMk id="3" creationId="{24CD9DB7-DEF8-1418-26B4-B80AA41BB59C}"/>
          </ac:spMkLst>
        </pc:spChg>
        <pc:picChg chg="add mod ord">
          <ac:chgData name="mitra Katta" userId="615ba25bb03eab99" providerId="LiveId" clId="{12597499-31D8-4CD3-815E-15B2DBE1AA63}" dt="2024-05-18T11:42:32.010" v="151" actId="14100"/>
          <ac:picMkLst>
            <pc:docMk/>
            <pc:sldMk cId="4123848696" sldId="268"/>
            <ac:picMk id="5" creationId="{42387574-DE18-6357-A92D-7BCFEAAFD541}"/>
          </ac:picMkLst>
        </pc:picChg>
        <pc:picChg chg="add del mod">
          <ac:chgData name="mitra Katta" userId="615ba25bb03eab99" providerId="LiveId" clId="{12597499-31D8-4CD3-815E-15B2DBE1AA63}" dt="2024-05-18T11:41:34.617" v="145" actId="478"/>
          <ac:picMkLst>
            <pc:docMk/>
            <pc:sldMk cId="4123848696" sldId="268"/>
            <ac:picMk id="6" creationId="{F3C9C63B-D0C4-A913-894B-72760A182EDD}"/>
          </ac:picMkLst>
        </pc:picChg>
        <pc:picChg chg="add mod">
          <ac:chgData name="mitra Katta" userId="615ba25bb03eab99" providerId="LiveId" clId="{12597499-31D8-4CD3-815E-15B2DBE1AA63}" dt="2024-05-18T11:40:32.291" v="139" actId="1076"/>
          <ac:picMkLst>
            <pc:docMk/>
            <pc:sldMk cId="4123848696" sldId="268"/>
            <ac:picMk id="7" creationId="{C30CA176-00FB-37F0-F2E0-999535A67644}"/>
          </ac:picMkLst>
        </pc:picChg>
        <pc:picChg chg="add del mod">
          <ac:chgData name="mitra Katta" userId="615ba25bb03eab99" providerId="LiveId" clId="{12597499-31D8-4CD3-815E-15B2DBE1AA63}" dt="2024-05-18T11:40:53.013" v="143" actId="21"/>
          <ac:picMkLst>
            <pc:docMk/>
            <pc:sldMk cId="4123848696" sldId="268"/>
            <ac:picMk id="9" creationId="{F3C9C63B-D0C4-A913-894B-72760A182EDD}"/>
          </ac:picMkLst>
        </pc:picChg>
        <pc:picChg chg="add del mod">
          <ac:chgData name="mitra Katta" userId="615ba25bb03eab99" providerId="LiveId" clId="{12597499-31D8-4CD3-815E-15B2DBE1AA63}" dt="2024-05-18T11:42:21.045" v="148" actId="478"/>
          <ac:picMkLst>
            <pc:docMk/>
            <pc:sldMk cId="4123848696" sldId="268"/>
            <ac:picMk id="10" creationId="{5FADB8FC-A1F1-4249-3EB0-E5C64FB33D96}"/>
          </ac:picMkLst>
        </pc:picChg>
        <pc:picChg chg="add mod">
          <ac:chgData name="mitra Katta" userId="615ba25bb03eab99" providerId="LiveId" clId="{12597499-31D8-4CD3-815E-15B2DBE1AA63}" dt="2024-05-18T11:42:39.254" v="154" actId="1076"/>
          <ac:picMkLst>
            <pc:docMk/>
            <pc:sldMk cId="4123848696" sldId="268"/>
            <ac:picMk id="12" creationId="{7369C021-0682-120B-C51F-2174A48AFCF3}"/>
          </ac:picMkLst>
        </pc:picChg>
      </pc:sldChg>
      <pc:sldChg chg="addSp delSp modSp new mod">
        <pc:chgData name="mitra Katta" userId="615ba25bb03eab99" providerId="LiveId" clId="{12597499-31D8-4CD3-815E-15B2DBE1AA63}" dt="2024-05-18T11:33:49.584" v="133"/>
        <pc:sldMkLst>
          <pc:docMk/>
          <pc:sldMk cId="961687771" sldId="269"/>
        </pc:sldMkLst>
        <pc:spChg chg="mod">
          <ac:chgData name="mitra Katta" userId="615ba25bb03eab99" providerId="LiveId" clId="{12597499-31D8-4CD3-815E-15B2DBE1AA63}" dt="2024-05-18T11:33:49.584" v="133"/>
          <ac:spMkLst>
            <pc:docMk/>
            <pc:sldMk cId="961687771" sldId="269"/>
            <ac:spMk id="2" creationId="{4B665474-0A77-EECB-D5C2-8F942684F54F}"/>
          </ac:spMkLst>
        </pc:spChg>
        <pc:spChg chg="del">
          <ac:chgData name="mitra Katta" userId="615ba25bb03eab99" providerId="LiveId" clId="{12597499-31D8-4CD3-815E-15B2DBE1AA63}" dt="2024-05-18T11:33:09.891" v="127"/>
          <ac:spMkLst>
            <pc:docMk/>
            <pc:sldMk cId="961687771" sldId="269"/>
            <ac:spMk id="3" creationId="{A1789A34-5930-076D-7EE3-E59EB58134A8}"/>
          </ac:spMkLst>
        </pc:spChg>
        <pc:picChg chg="add mod">
          <ac:chgData name="mitra Katta" userId="615ba25bb03eab99" providerId="LiveId" clId="{12597499-31D8-4CD3-815E-15B2DBE1AA63}" dt="2024-05-18T11:33:31.177" v="132" actId="1076"/>
          <ac:picMkLst>
            <pc:docMk/>
            <pc:sldMk cId="961687771" sldId="269"/>
            <ac:picMk id="6" creationId="{6882F14D-1334-8E19-1C78-7080D4B97866}"/>
          </ac:picMkLst>
        </pc:picChg>
        <pc:picChg chg="add mod">
          <ac:chgData name="mitra Katta" userId="615ba25bb03eab99" providerId="LiveId" clId="{12597499-31D8-4CD3-815E-15B2DBE1AA63}" dt="2024-05-18T11:33:12.317" v="128" actId="1076"/>
          <ac:picMkLst>
            <pc:docMk/>
            <pc:sldMk cId="961687771" sldId="269"/>
            <ac:picMk id="8" creationId="{00C90F28-F034-894A-F862-BB7A7C67567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FA31EB-8FA8-497A-9E2C-3F1B00634F26}" type="datetimeFigureOut">
              <a:rPr lang="en-AU" smtClean="0"/>
              <a:t>18/05/2024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412524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31EB-8FA8-497A-9E2C-3F1B00634F26}" type="datetimeFigureOut">
              <a:rPr lang="en-AU" smtClean="0"/>
              <a:t>18/05/2024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231770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31EB-8FA8-497A-9E2C-3F1B00634F26}" type="datetimeFigureOut">
              <a:rPr lang="en-AU" smtClean="0"/>
              <a:t>18/05/2024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6B0D18-EEEC-47B9-8AE1-3FA498A4B1F9}"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7996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31EB-8FA8-497A-9E2C-3F1B00634F26}" type="datetimeFigureOut">
              <a:rPr lang="en-AU" smtClean="0"/>
              <a:t>18/05/2024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1867619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31EB-8FA8-497A-9E2C-3F1B00634F26}" type="datetimeFigureOut">
              <a:rPr lang="en-AU" smtClean="0"/>
              <a:t>18/05/2024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6B0D18-EEEC-47B9-8AE1-3FA498A4B1F9}"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9214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31EB-8FA8-497A-9E2C-3F1B00634F26}" type="datetimeFigureOut">
              <a:rPr lang="en-AU" smtClean="0"/>
              <a:t>18/05/2024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2323764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A31EB-8FA8-497A-9E2C-3F1B00634F26}" type="datetimeFigureOut">
              <a:rPr lang="en-AU" smtClean="0"/>
              <a:t>18/05/2024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505906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A31EB-8FA8-497A-9E2C-3F1B00634F26}" type="datetimeFigureOut">
              <a:rPr lang="en-AU" smtClean="0"/>
              <a:t>18/05/2024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52319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A31EB-8FA8-497A-9E2C-3F1B00634F26}" type="datetimeFigureOut">
              <a:rPr lang="en-AU" smtClean="0"/>
              <a:t>18/05/2024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251511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A31EB-8FA8-497A-9E2C-3F1B00634F26}" type="datetimeFigureOut">
              <a:rPr lang="en-AU" smtClean="0"/>
              <a:t>18/05/2024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75387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FA31EB-8FA8-497A-9E2C-3F1B00634F26}" type="datetimeFigureOut">
              <a:rPr lang="en-AU" smtClean="0"/>
              <a:t>18/05/2024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370608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A31EB-8FA8-497A-9E2C-3F1B00634F26}" type="datetimeFigureOut">
              <a:rPr lang="en-AU" smtClean="0"/>
              <a:t>18/05/2024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385832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FA31EB-8FA8-497A-9E2C-3F1B00634F26}" type="datetimeFigureOut">
              <a:rPr lang="en-AU" smtClean="0"/>
              <a:t>18/05/2024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98888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A31EB-8FA8-497A-9E2C-3F1B00634F26}" type="datetimeFigureOut">
              <a:rPr lang="en-AU" smtClean="0"/>
              <a:t>18/05/2024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232870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A31EB-8FA8-497A-9E2C-3F1B00634F26}" type="datetimeFigureOut">
              <a:rPr lang="en-AU" smtClean="0"/>
              <a:t>18/05/2024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344046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A31EB-8FA8-497A-9E2C-3F1B00634F26}" type="datetimeFigureOut">
              <a:rPr lang="en-AU" smtClean="0"/>
              <a:t>18/05/2024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76B0D18-EEEC-47B9-8AE1-3FA498A4B1F9}" type="slidenum">
              <a:rPr lang="en-AU" smtClean="0"/>
              <a:t>‹#›</a:t>
            </a:fld>
            <a:endParaRPr lang="en-AU"/>
          </a:p>
        </p:txBody>
      </p:sp>
    </p:spTree>
    <p:extLst>
      <p:ext uri="{BB962C8B-B14F-4D97-AF65-F5344CB8AC3E}">
        <p14:creationId xmlns:p14="http://schemas.microsoft.com/office/powerpoint/2010/main" val="371449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FA31EB-8FA8-497A-9E2C-3F1B00634F26}" type="datetimeFigureOut">
              <a:rPr lang="en-AU" smtClean="0"/>
              <a:t>18/05/2024</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6B0D18-EEEC-47B9-8AE1-3FA498A4B1F9}" type="slidenum">
              <a:rPr lang="en-AU" smtClean="0"/>
              <a:t>‹#›</a:t>
            </a:fld>
            <a:endParaRPr lang="en-AU"/>
          </a:p>
        </p:txBody>
      </p:sp>
    </p:spTree>
    <p:extLst>
      <p:ext uri="{BB962C8B-B14F-4D97-AF65-F5344CB8AC3E}">
        <p14:creationId xmlns:p14="http://schemas.microsoft.com/office/powerpoint/2010/main" val="3465659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6512-D578-1F7B-C12A-56B4EAD7E194}"/>
              </a:ext>
            </a:extLst>
          </p:cNvPr>
          <p:cNvSpPr>
            <a:spLocks noGrp="1"/>
          </p:cNvSpPr>
          <p:nvPr>
            <p:ph type="ctrTitle"/>
          </p:nvPr>
        </p:nvSpPr>
        <p:spPr>
          <a:xfrm>
            <a:off x="1524000" y="1122362"/>
            <a:ext cx="8469086" cy="1773237"/>
          </a:xfrm>
        </p:spPr>
        <p:txBody>
          <a:bodyPr>
            <a:normAutofit/>
          </a:bodyPr>
          <a:lstStyle/>
          <a:p>
            <a:r>
              <a:rPr lang="en-US" b="0" i="0" dirty="0">
                <a:solidFill>
                  <a:srgbClr val="0D0D0D"/>
                </a:solidFill>
                <a:effectLst/>
                <a:highlight>
                  <a:srgbClr val="FFFFFF"/>
                </a:highlight>
                <a:latin typeface="Söhne"/>
              </a:rPr>
              <a:t>Exploratory Data Analysis of Bank Marketing Campaign</a:t>
            </a:r>
            <a:endParaRPr lang="en-AU" dirty="0"/>
          </a:p>
        </p:txBody>
      </p:sp>
      <p:sp>
        <p:nvSpPr>
          <p:cNvPr id="3" name="Subtitle 2">
            <a:extLst>
              <a:ext uri="{FF2B5EF4-FFF2-40B4-BE49-F238E27FC236}">
                <a16:creationId xmlns:a16="http://schemas.microsoft.com/office/drawing/2014/main" id="{7A8954F1-85D5-E475-019D-C703E2B627D9}"/>
              </a:ext>
            </a:extLst>
          </p:cNvPr>
          <p:cNvSpPr>
            <a:spLocks noGrp="1"/>
          </p:cNvSpPr>
          <p:nvPr>
            <p:ph type="subTitle" idx="1"/>
          </p:nvPr>
        </p:nvSpPr>
        <p:spPr/>
        <p:txBody>
          <a:bodyPr>
            <a:normAutofit lnSpcReduction="10000"/>
          </a:bodyPr>
          <a:lstStyle/>
          <a:p>
            <a:r>
              <a:rPr lang="en-AU" b="0" i="0" dirty="0">
                <a:solidFill>
                  <a:srgbClr val="0D0D0D"/>
                </a:solidFill>
                <a:effectLst/>
                <a:highlight>
                  <a:srgbClr val="FFFFFF"/>
                </a:highlight>
                <a:latin typeface="Söhne"/>
              </a:rPr>
              <a:t>Understanding Customer Response Patterns</a:t>
            </a:r>
          </a:p>
          <a:p>
            <a:r>
              <a:rPr lang="en-AU" dirty="0">
                <a:solidFill>
                  <a:srgbClr val="0D0D0D"/>
                </a:solidFill>
                <a:highlight>
                  <a:srgbClr val="FFFFFF"/>
                </a:highlight>
                <a:latin typeface="Söhne"/>
              </a:rPr>
              <a:t>Name: Mitra Manohar Sai Katta</a:t>
            </a:r>
          </a:p>
          <a:p>
            <a:r>
              <a:rPr lang="en-AU" dirty="0">
                <a:solidFill>
                  <a:srgbClr val="0D0D0D"/>
                </a:solidFill>
                <a:highlight>
                  <a:srgbClr val="FFFFFF"/>
                </a:highlight>
                <a:latin typeface="Söhne"/>
              </a:rPr>
              <a:t>Date: 17/05/2024</a:t>
            </a:r>
            <a:endParaRPr lang="en-AU" dirty="0"/>
          </a:p>
        </p:txBody>
      </p:sp>
    </p:spTree>
    <p:extLst>
      <p:ext uri="{BB962C8B-B14F-4D97-AF65-F5344CB8AC3E}">
        <p14:creationId xmlns:p14="http://schemas.microsoft.com/office/powerpoint/2010/main" val="3420381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994C-3018-B422-8AC9-8B4BE1BF8ABB}"/>
              </a:ext>
            </a:extLst>
          </p:cNvPr>
          <p:cNvSpPr>
            <a:spLocks noGrp="1"/>
          </p:cNvSpPr>
          <p:nvPr>
            <p:ph type="title"/>
          </p:nvPr>
        </p:nvSpPr>
        <p:spPr/>
        <p:txBody>
          <a:bodyPr/>
          <a:lstStyle/>
          <a:p>
            <a:r>
              <a:rPr lang="en-AU" b="0" i="0" dirty="0">
                <a:solidFill>
                  <a:srgbClr val="0D0D0D"/>
                </a:solidFill>
                <a:effectLst/>
                <a:highlight>
                  <a:srgbClr val="FFFFFF"/>
                </a:highlight>
                <a:latin typeface="Söhne"/>
              </a:rPr>
              <a:t>Bivariate and Multivariate Analysis</a:t>
            </a:r>
            <a:endParaRPr lang="en-AU" dirty="0"/>
          </a:p>
        </p:txBody>
      </p:sp>
      <p:sp>
        <p:nvSpPr>
          <p:cNvPr id="3" name="Content Placeholder 2">
            <a:extLst>
              <a:ext uri="{FF2B5EF4-FFF2-40B4-BE49-F238E27FC236}">
                <a16:creationId xmlns:a16="http://schemas.microsoft.com/office/drawing/2014/main" id="{68C32732-6976-6229-F76F-B4FBBE09AADF}"/>
              </a:ext>
            </a:extLst>
          </p:cNvPr>
          <p:cNvSpPr>
            <a:spLocks noGrp="1"/>
          </p:cNvSpPr>
          <p:nvPr>
            <p:ph idx="1"/>
          </p:nvPr>
        </p:nvSpPr>
        <p:spPr/>
        <p:txBody>
          <a:bodyPr/>
          <a:lstStyle/>
          <a:p>
            <a:pPr algn="l">
              <a:buFont typeface="Arial" panose="020B0604020202020204" pitchFamily="34" charset="0"/>
              <a:buChar char="•"/>
            </a:pPr>
            <a:r>
              <a:rPr lang="en-AU" b="0" i="0" dirty="0">
                <a:solidFill>
                  <a:srgbClr val="0D0D0D"/>
                </a:solidFill>
                <a:effectLst/>
                <a:highlight>
                  <a:srgbClr val="FFFFFF"/>
                </a:highlight>
                <a:latin typeface="Söhne"/>
              </a:rPr>
              <a:t>Segment 1: Numeric-Numeric Analysis</a:t>
            </a:r>
          </a:p>
          <a:p>
            <a:pPr marL="742950" lvl="1" indent="-285750" algn="l">
              <a:buFont typeface="Arial" panose="020B0604020202020204" pitchFamily="34" charset="0"/>
              <a:buChar char="•"/>
            </a:pPr>
            <a:r>
              <a:rPr lang="en-AU" b="0" i="0" dirty="0">
                <a:solidFill>
                  <a:srgbClr val="0D0D0D"/>
                </a:solidFill>
                <a:effectLst/>
                <a:highlight>
                  <a:srgbClr val="FFFFFF"/>
                </a:highlight>
                <a:latin typeface="Söhne"/>
              </a:rPr>
              <a:t>Scatter plots, correlation matrices, pair plots of numeric variables</a:t>
            </a:r>
          </a:p>
          <a:p>
            <a:pPr algn="l">
              <a:buFont typeface="Arial" panose="020B0604020202020204" pitchFamily="34" charset="0"/>
              <a:buChar char="•"/>
            </a:pPr>
            <a:r>
              <a:rPr lang="en-AU" b="0" i="0" dirty="0">
                <a:solidFill>
                  <a:srgbClr val="0D0D0D"/>
                </a:solidFill>
                <a:effectLst/>
                <a:highlight>
                  <a:srgbClr val="FFFFFF"/>
                </a:highlight>
                <a:latin typeface="Söhne"/>
              </a:rPr>
              <a:t>Segment 2: Numeric-Categorical Analysis</a:t>
            </a:r>
          </a:p>
          <a:p>
            <a:pPr marL="742950" lvl="1" indent="-285750" algn="l">
              <a:buFont typeface="Arial" panose="020B0604020202020204" pitchFamily="34" charset="0"/>
              <a:buChar char="•"/>
            </a:pPr>
            <a:r>
              <a:rPr lang="en-AU" b="0" i="0" dirty="0">
                <a:solidFill>
                  <a:srgbClr val="0D0D0D"/>
                </a:solidFill>
                <a:effectLst/>
                <a:highlight>
                  <a:srgbClr val="FFFFFF"/>
                </a:highlight>
                <a:latin typeface="Söhne"/>
              </a:rPr>
              <a:t>Box plots, bar graphs showing salary vs response, balance vs response, etc.</a:t>
            </a:r>
          </a:p>
          <a:p>
            <a:pPr marL="742950" lvl="1" indent="-285750" algn="l">
              <a:buFont typeface="Arial" panose="020B0604020202020204" pitchFamily="34" charset="0"/>
              <a:buChar char="•"/>
            </a:pPr>
            <a:endParaRPr lang="en-AU" b="0" i="0" dirty="0">
              <a:solidFill>
                <a:srgbClr val="0D0D0D"/>
              </a:solidFill>
              <a:effectLst/>
              <a:highlight>
                <a:srgbClr val="FFFFFF"/>
              </a:highlight>
              <a:latin typeface="Söhne"/>
            </a:endParaRPr>
          </a:p>
          <a:p>
            <a:endParaRPr lang="en-AU" dirty="0"/>
          </a:p>
        </p:txBody>
      </p:sp>
      <p:pic>
        <p:nvPicPr>
          <p:cNvPr id="5" name="Picture 4">
            <a:extLst>
              <a:ext uri="{FF2B5EF4-FFF2-40B4-BE49-F238E27FC236}">
                <a16:creationId xmlns:a16="http://schemas.microsoft.com/office/drawing/2014/main" id="{E159B0B2-D845-2E97-12E3-F3A74729C629}"/>
              </a:ext>
            </a:extLst>
          </p:cNvPr>
          <p:cNvPicPr>
            <a:picLocks noChangeAspect="1"/>
          </p:cNvPicPr>
          <p:nvPr/>
        </p:nvPicPr>
        <p:blipFill>
          <a:blip r:embed="rId2"/>
          <a:stretch>
            <a:fillRect/>
          </a:stretch>
        </p:blipFill>
        <p:spPr>
          <a:xfrm>
            <a:off x="677334" y="3806047"/>
            <a:ext cx="4153113" cy="2235315"/>
          </a:xfrm>
          <a:prstGeom prst="rect">
            <a:avLst/>
          </a:prstGeom>
        </p:spPr>
      </p:pic>
      <p:pic>
        <p:nvPicPr>
          <p:cNvPr id="7" name="Picture 6">
            <a:extLst>
              <a:ext uri="{FF2B5EF4-FFF2-40B4-BE49-F238E27FC236}">
                <a16:creationId xmlns:a16="http://schemas.microsoft.com/office/drawing/2014/main" id="{D6280B84-7CA6-1E79-696F-22813072F1AC}"/>
              </a:ext>
            </a:extLst>
          </p:cNvPr>
          <p:cNvPicPr>
            <a:picLocks noChangeAspect="1"/>
          </p:cNvPicPr>
          <p:nvPr/>
        </p:nvPicPr>
        <p:blipFill>
          <a:blip r:embed="rId3"/>
          <a:stretch>
            <a:fillRect/>
          </a:stretch>
        </p:blipFill>
        <p:spPr>
          <a:xfrm>
            <a:off x="4934390" y="3994034"/>
            <a:ext cx="4235668" cy="2254366"/>
          </a:xfrm>
          <a:prstGeom prst="rect">
            <a:avLst/>
          </a:prstGeom>
        </p:spPr>
      </p:pic>
    </p:spTree>
    <p:extLst>
      <p:ext uri="{BB962C8B-B14F-4D97-AF65-F5344CB8AC3E}">
        <p14:creationId xmlns:p14="http://schemas.microsoft.com/office/powerpoint/2010/main" val="198175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7696-A514-43E1-4681-E9D1D1D3E804}"/>
              </a:ext>
            </a:extLst>
          </p:cNvPr>
          <p:cNvSpPr>
            <a:spLocks noGrp="1"/>
          </p:cNvSpPr>
          <p:nvPr>
            <p:ph type="title"/>
          </p:nvPr>
        </p:nvSpPr>
        <p:spPr/>
        <p:txBody>
          <a:bodyPr/>
          <a:lstStyle/>
          <a:p>
            <a:r>
              <a:rPr lang="en-AU" b="0" i="0" dirty="0">
                <a:solidFill>
                  <a:srgbClr val="0D0D0D"/>
                </a:solidFill>
                <a:effectLst/>
                <a:highlight>
                  <a:srgbClr val="FFFFFF"/>
                </a:highlight>
                <a:latin typeface="Söhne"/>
              </a:rPr>
              <a:t>Bivariate and Multivariate Analysis</a:t>
            </a:r>
            <a:br>
              <a:rPr lang="en-AU" b="0" i="0" dirty="0">
                <a:solidFill>
                  <a:srgbClr val="0D0D0D"/>
                </a:solidFill>
                <a:effectLst/>
                <a:highlight>
                  <a:srgbClr val="FFFFFF"/>
                </a:highlight>
                <a:latin typeface="Söhne"/>
              </a:rPr>
            </a:br>
            <a:endParaRPr lang="en-AU" dirty="0"/>
          </a:p>
        </p:txBody>
      </p:sp>
      <p:sp>
        <p:nvSpPr>
          <p:cNvPr id="3" name="Content Placeholder 2">
            <a:extLst>
              <a:ext uri="{FF2B5EF4-FFF2-40B4-BE49-F238E27FC236}">
                <a16:creationId xmlns:a16="http://schemas.microsoft.com/office/drawing/2014/main" id="{9F3606D7-5498-6AC4-8A2A-B1F2C539D55D}"/>
              </a:ext>
            </a:extLst>
          </p:cNvPr>
          <p:cNvSpPr>
            <a:spLocks noGrp="1"/>
          </p:cNvSpPr>
          <p:nvPr>
            <p:ph idx="1"/>
          </p:nvPr>
        </p:nvSpPr>
        <p:spPr/>
        <p:txBody>
          <a:bodyPr/>
          <a:lstStyle/>
          <a:p>
            <a:pPr algn="l">
              <a:buFont typeface="Arial" panose="020B0604020202020204" pitchFamily="34" charset="0"/>
              <a:buChar char="•"/>
            </a:pPr>
            <a:r>
              <a:rPr lang="en-AU" b="0" i="0" dirty="0">
                <a:solidFill>
                  <a:srgbClr val="0D0D0D"/>
                </a:solidFill>
                <a:effectLst/>
                <a:highlight>
                  <a:srgbClr val="FFFFFF"/>
                </a:highlight>
                <a:latin typeface="Söhne"/>
              </a:rPr>
              <a:t>Segment 3: Categorical-Categorical Analysis</a:t>
            </a:r>
          </a:p>
          <a:p>
            <a:pPr marL="742950" lvl="1" indent="-285750" algn="l">
              <a:buFont typeface="Arial" panose="020B0604020202020204" pitchFamily="34" charset="0"/>
              <a:buChar char="•"/>
            </a:pPr>
            <a:r>
              <a:rPr lang="en-AU" b="0" i="0" dirty="0">
                <a:solidFill>
                  <a:srgbClr val="0D0D0D"/>
                </a:solidFill>
                <a:effectLst/>
                <a:highlight>
                  <a:srgbClr val="FFFFFF"/>
                </a:highlight>
                <a:latin typeface="Söhne"/>
              </a:rPr>
              <a:t>Heatmaps showing education vs marital vs response, job vs marital vs response, etc.</a:t>
            </a:r>
          </a:p>
          <a:p>
            <a:r>
              <a:rPr lang="en-AU" dirty="0"/>
              <a:t>PENDING …</a:t>
            </a:r>
          </a:p>
        </p:txBody>
      </p:sp>
    </p:spTree>
    <p:extLst>
      <p:ext uri="{BB962C8B-B14F-4D97-AF65-F5344CB8AC3E}">
        <p14:creationId xmlns:p14="http://schemas.microsoft.com/office/powerpoint/2010/main" val="360070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B6BB-FD0C-9BFA-343C-348C063B99D1}"/>
              </a:ext>
            </a:extLst>
          </p:cNvPr>
          <p:cNvSpPr>
            <a:spLocks noGrp="1"/>
          </p:cNvSpPr>
          <p:nvPr>
            <p:ph type="title"/>
          </p:nvPr>
        </p:nvSpPr>
        <p:spPr>
          <a:xfrm>
            <a:off x="677334" y="609600"/>
            <a:ext cx="8596668" cy="783771"/>
          </a:xfrm>
        </p:spPr>
        <p:txBody>
          <a:bodyPr/>
          <a:lstStyle/>
          <a:p>
            <a:r>
              <a:rPr lang="en-AU" b="0" i="0" dirty="0">
                <a:solidFill>
                  <a:srgbClr val="0D0D0D"/>
                </a:solidFill>
                <a:effectLst/>
                <a:highlight>
                  <a:srgbClr val="FFFFFF"/>
                </a:highlight>
                <a:latin typeface="Söhne"/>
              </a:rPr>
              <a:t>Bivariate and Multivariate Analysis</a:t>
            </a:r>
            <a:endParaRPr lang="en-AU" dirty="0"/>
          </a:p>
        </p:txBody>
      </p:sp>
      <p:pic>
        <p:nvPicPr>
          <p:cNvPr id="5" name="Content Placeholder 4">
            <a:extLst>
              <a:ext uri="{FF2B5EF4-FFF2-40B4-BE49-F238E27FC236}">
                <a16:creationId xmlns:a16="http://schemas.microsoft.com/office/drawing/2014/main" id="{A791210D-4B31-9E00-4036-1589E456C869}"/>
              </a:ext>
            </a:extLst>
          </p:cNvPr>
          <p:cNvPicPr>
            <a:picLocks noGrp="1" noChangeAspect="1"/>
          </p:cNvPicPr>
          <p:nvPr>
            <p:ph idx="1"/>
          </p:nvPr>
        </p:nvPicPr>
        <p:blipFill>
          <a:blip r:embed="rId2"/>
          <a:stretch>
            <a:fillRect/>
          </a:stretch>
        </p:blipFill>
        <p:spPr>
          <a:xfrm>
            <a:off x="766662" y="2953678"/>
            <a:ext cx="8331628" cy="3645087"/>
          </a:xfrm>
          <a:prstGeom prst="rect">
            <a:avLst/>
          </a:prstGeom>
        </p:spPr>
      </p:pic>
      <p:sp>
        <p:nvSpPr>
          <p:cNvPr id="6" name="Content Placeholder 2">
            <a:extLst>
              <a:ext uri="{FF2B5EF4-FFF2-40B4-BE49-F238E27FC236}">
                <a16:creationId xmlns:a16="http://schemas.microsoft.com/office/drawing/2014/main" id="{E9969581-F40E-1C15-4769-A28FC731FDC1}"/>
              </a:ext>
            </a:extLst>
          </p:cNvPr>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AU" dirty="0">
                <a:solidFill>
                  <a:srgbClr val="0D0D0D"/>
                </a:solidFill>
                <a:highlight>
                  <a:srgbClr val="FFFFFF"/>
                </a:highlight>
                <a:latin typeface="Söhne"/>
              </a:rPr>
              <a:t>Segment 3: Categorical-Categorical Analysis</a:t>
            </a:r>
          </a:p>
          <a:p>
            <a:pPr lvl="1">
              <a:buFont typeface="Arial" panose="020B0604020202020204" pitchFamily="34" charset="0"/>
              <a:buChar char="•"/>
            </a:pPr>
            <a:r>
              <a:rPr lang="en-AU" b="0" i="0" dirty="0">
                <a:solidFill>
                  <a:srgbClr val="0D0D0D"/>
                </a:solidFill>
                <a:effectLst/>
                <a:highlight>
                  <a:srgbClr val="FFFFFF"/>
                </a:highlight>
                <a:latin typeface="Söhne"/>
              </a:rPr>
              <a:t>Heatmap of job vs marital vs response</a:t>
            </a:r>
            <a:endParaRPr lang="en-AU" dirty="0">
              <a:solidFill>
                <a:srgbClr val="0D0D0D"/>
              </a:solidFill>
              <a:highlight>
                <a:srgbClr val="FFFFFF"/>
              </a:highlight>
              <a:latin typeface="Söhne"/>
            </a:endParaRPr>
          </a:p>
          <a:p>
            <a:endParaRPr lang="en-AU" dirty="0"/>
          </a:p>
        </p:txBody>
      </p:sp>
    </p:spTree>
    <p:extLst>
      <p:ext uri="{BB962C8B-B14F-4D97-AF65-F5344CB8AC3E}">
        <p14:creationId xmlns:p14="http://schemas.microsoft.com/office/powerpoint/2010/main" val="1420733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C510-3498-EBA0-6173-33BB03DD84AC}"/>
              </a:ext>
            </a:extLst>
          </p:cNvPr>
          <p:cNvSpPr>
            <a:spLocks noGrp="1"/>
          </p:cNvSpPr>
          <p:nvPr>
            <p:ph type="title"/>
          </p:nvPr>
        </p:nvSpPr>
        <p:spPr/>
        <p:txBody>
          <a:bodyPr/>
          <a:lstStyle/>
          <a:p>
            <a:r>
              <a:rPr lang="en-AU" b="0" i="0" dirty="0">
                <a:solidFill>
                  <a:srgbClr val="0D0D0D"/>
                </a:solidFill>
                <a:effectLst/>
                <a:highlight>
                  <a:srgbClr val="FFFFFF"/>
                </a:highlight>
                <a:latin typeface="Söhne"/>
              </a:rPr>
              <a:t>Conclusion</a:t>
            </a:r>
            <a:endParaRPr lang="en-AU" dirty="0"/>
          </a:p>
        </p:txBody>
      </p:sp>
      <p:sp>
        <p:nvSpPr>
          <p:cNvPr id="3" name="Content Placeholder 2">
            <a:extLst>
              <a:ext uri="{FF2B5EF4-FFF2-40B4-BE49-F238E27FC236}">
                <a16:creationId xmlns:a16="http://schemas.microsoft.com/office/drawing/2014/main" id="{DE443178-7566-4348-F4FC-66738081FCE7}"/>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Summary of key findings from the analysis</a:t>
            </a:r>
          </a:p>
          <a:p>
            <a:pPr algn="l">
              <a:buFont typeface="Arial" panose="020B0604020202020204" pitchFamily="34" charset="0"/>
              <a:buChar char="•"/>
            </a:pPr>
            <a:r>
              <a:rPr lang="en-US" b="0" i="0" dirty="0">
                <a:solidFill>
                  <a:srgbClr val="0D0D0D"/>
                </a:solidFill>
                <a:effectLst/>
                <a:highlight>
                  <a:srgbClr val="FFFFFF"/>
                </a:highlight>
                <a:latin typeface="Söhne"/>
              </a:rPr>
              <a:t>Recommendations for future marketing campaigns based on insights gained</a:t>
            </a:r>
          </a:p>
          <a:p>
            <a:pPr marL="0" indent="0">
              <a:buNone/>
            </a:pPr>
            <a:endParaRPr lang="en-AU" dirty="0"/>
          </a:p>
        </p:txBody>
      </p:sp>
    </p:spTree>
    <p:extLst>
      <p:ext uri="{BB962C8B-B14F-4D97-AF65-F5344CB8AC3E}">
        <p14:creationId xmlns:p14="http://schemas.microsoft.com/office/powerpoint/2010/main" val="334698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F146-E8BB-5A9D-C64E-00B1E083CA19}"/>
              </a:ext>
            </a:extLst>
          </p:cNvPr>
          <p:cNvSpPr>
            <a:spLocks noGrp="1"/>
          </p:cNvSpPr>
          <p:nvPr>
            <p:ph type="title"/>
          </p:nvPr>
        </p:nvSpPr>
        <p:spPr/>
        <p:txBody>
          <a:bodyPr/>
          <a:lstStyle/>
          <a:p>
            <a:r>
              <a:rPr lang="en-AU" b="0" i="0" dirty="0">
                <a:solidFill>
                  <a:srgbClr val="0D0D0D"/>
                </a:solidFill>
                <a:effectLst/>
                <a:highlight>
                  <a:srgbClr val="FFFFFF"/>
                </a:highlight>
                <a:latin typeface="Söhne"/>
              </a:rPr>
              <a:t>References</a:t>
            </a:r>
            <a:endParaRPr lang="en-AU" dirty="0"/>
          </a:p>
        </p:txBody>
      </p:sp>
      <p:sp>
        <p:nvSpPr>
          <p:cNvPr id="3" name="Content Placeholder 2">
            <a:extLst>
              <a:ext uri="{FF2B5EF4-FFF2-40B4-BE49-F238E27FC236}">
                <a16:creationId xmlns:a16="http://schemas.microsoft.com/office/drawing/2014/main" id="{A0FE3034-42CE-8839-0B1F-3A5CFF1B2574}"/>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List of data sources, libraries used, and any external references</a:t>
            </a:r>
          </a:p>
          <a:p>
            <a:pPr algn="l"/>
            <a:r>
              <a:rPr lang="en-US" b="0" i="0" dirty="0">
                <a:solidFill>
                  <a:srgbClr val="0D0D0D"/>
                </a:solidFill>
                <a:effectLst/>
                <a:highlight>
                  <a:srgbClr val="FFFFFF"/>
                </a:highlight>
                <a:latin typeface="Söhne"/>
              </a:rPr>
              <a:t>You can create each slide using PowerPoint or any other presentation software, adding relevant visuals (graphs, tables) and annotations to explain the analysis effectively. Ensure the presentation is concise, visually appealing, and easy to understand for your audience.</a:t>
            </a:r>
          </a:p>
          <a:p>
            <a:endParaRPr lang="en-AU" dirty="0"/>
          </a:p>
        </p:txBody>
      </p:sp>
    </p:spTree>
    <p:extLst>
      <p:ext uri="{BB962C8B-B14F-4D97-AF65-F5344CB8AC3E}">
        <p14:creationId xmlns:p14="http://schemas.microsoft.com/office/powerpoint/2010/main" val="13186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B412-1519-93C1-FA8A-B024886324EA}"/>
              </a:ext>
            </a:extLst>
          </p:cNvPr>
          <p:cNvSpPr>
            <a:spLocks noGrp="1"/>
          </p:cNvSpPr>
          <p:nvPr>
            <p:ph type="title"/>
          </p:nvPr>
        </p:nvSpPr>
        <p:spPr/>
        <p:txBody>
          <a:bodyPr/>
          <a:lstStyle/>
          <a:p>
            <a:r>
              <a:rPr lang="en-AU" b="0" i="0" dirty="0">
                <a:solidFill>
                  <a:srgbClr val="0D0D0D"/>
                </a:solidFill>
                <a:effectLst/>
                <a:highlight>
                  <a:srgbClr val="FFFFFF"/>
                </a:highlight>
                <a:latin typeface="Söhne"/>
              </a:rPr>
              <a:t>Introduction</a:t>
            </a:r>
            <a:endParaRPr lang="en-AU" dirty="0"/>
          </a:p>
        </p:txBody>
      </p:sp>
      <p:sp>
        <p:nvSpPr>
          <p:cNvPr id="3" name="Content Placeholder 2">
            <a:extLst>
              <a:ext uri="{FF2B5EF4-FFF2-40B4-BE49-F238E27FC236}">
                <a16:creationId xmlns:a16="http://schemas.microsoft.com/office/drawing/2014/main" id="{F78AE41B-0AF0-7BCC-0F90-9D3291FE8314}"/>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Brief overview of the bank marketing campaign dataset</a:t>
            </a:r>
          </a:p>
          <a:p>
            <a:pPr algn="l">
              <a:buFont typeface="Arial" panose="020B0604020202020204" pitchFamily="34" charset="0"/>
              <a:buChar char="•"/>
            </a:pPr>
            <a:r>
              <a:rPr lang="en-US" b="0" i="0" dirty="0">
                <a:solidFill>
                  <a:srgbClr val="0D0D0D"/>
                </a:solidFill>
                <a:effectLst/>
                <a:highlight>
                  <a:srgbClr val="FFFFFF"/>
                </a:highlight>
                <a:latin typeface="Söhne"/>
              </a:rPr>
              <a:t>Importance of exploratory data analysis (EDA) in understanding customer behavior</a:t>
            </a:r>
          </a:p>
          <a:p>
            <a:endParaRPr lang="en-AU" dirty="0"/>
          </a:p>
        </p:txBody>
      </p:sp>
    </p:spTree>
    <p:extLst>
      <p:ext uri="{BB962C8B-B14F-4D97-AF65-F5344CB8AC3E}">
        <p14:creationId xmlns:p14="http://schemas.microsoft.com/office/powerpoint/2010/main" val="310190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9E11-2AFB-13BC-5ABD-82A2180854AE}"/>
              </a:ext>
            </a:extLst>
          </p:cNvPr>
          <p:cNvSpPr>
            <a:spLocks noGrp="1"/>
          </p:cNvSpPr>
          <p:nvPr>
            <p:ph type="title"/>
          </p:nvPr>
        </p:nvSpPr>
        <p:spPr/>
        <p:txBody>
          <a:bodyPr/>
          <a:lstStyle/>
          <a:p>
            <a:r>
              <a:rPr lang="en-AU" b="0" i="0" dirty="0">
                <a:solidFill>
                  <a:srgbClr val="0D0D0D"/>
                </a:solidFill>
                <a:effectLst/>
                <a:highlight>
                  <a:srgbClr val="FFFFFF"/>
                </a:highlight>
                <a:latin typeface="Söhne"/>
              </a:rPr>
              <a:t>Data Overview</a:t>
            </a:r>
            <a:endParaRPr lang="en-AU" dirty="0"/>
          </a:p>
        </p:txBody>
      </p:sp>
      <p:sp>
        <p:nvSpPr>
          <p:cNvPr id="3" name="Content Placeholder 2">
            <a:extLst>
              <a:ext uri="{FF2B5EF4-FFF2-40B4-BE49-F238E27FC236}">
                <a16:creationId xmlns:a16="http://schemas.microsoft.com/office/drawing/2014/main" id="{EF0F433F-1D47-3B26-2713-BA273A79AAAB}"/>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Summary statistics of the dataset (number of rows, columns, missing values)</a:t>
            </a:r>
          </a:p>
          <a:p>
            <a:pPr algn="l">
              <a:buFont typeface="Arial" panose="020B0604020202020204" pitchFamily="34" charset="0"/>
              <a:buChar char="•"/>
            </a:pPr>
            <a:r>
              <a:rPr lang="en-US" b="0" i="0" dirty="0">
                <a:solidFill>
                  <a:srgbClr val="0D0D0D"/>
                </a:solidFill>
                <a:effectLst/>
                <a:highlight>
                  <a:srgbClr val="FFFFFF"/>
                </a:highlight>
                <a:latin typeface="Söhne"/>
              </a:rPr>
              <a:t>Sample records from the dataset</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endParaRPr lang="en-AU" dirty="0"/>
          </a:p>
        </p:txBody>
      </p:sp>
      <p:pic>
        <p:nvPicPr>
          <p:cNvPr id="5" name="Picture 4">
            <a:extLst>
              <a:ext uri="{FF2B5EF4-FFF2-40B4-BE49-F238E27FC236}">
                <a16:creationId xmlns:a16="http://schemas.microsoft.com/office/drawing/2014/main" id="{86354E99-DDD9-4E7D-324E-67014DEE4C66}"/>
              </a:ext>
            </a:extLst>
          </p:cNvPr>
          <p:cNvPicPr>
            <a:picLocks noChangeAspect="1"/>
          </p:cNvPicPr>
          <p:nvPr/>
        </p:nvPicPr>
        <p:blipFill>
          <a:blip r:embed="rId2"/>
          <a:stretch>
            <a:fillRect/>
          </a:stretch>
        </p:blipFill>
        <p:spPr>
          <a:xfrm>
            <a:off x="1317715" y="2934767"/>
            <a:ext cx="3667942" cy="3707428"/>
          </a:xfrm>
          <a:prstGeom prst="rect">
            <a:avLst/>
          </a:prstGeom>
        </p:spPr>
      </p:pic>
    </p:spTree>
    <p:extLst>
      <p:ext uri="{BB962C8B-B14F-4D97-AF65-F5344CB8AC3E}">
        <p14:creationId xmlns:p14="http://schemas.microsoft.com/office/powerpoint/2010/main" val="153145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3ADE-515E-F0EF-A767-539957F4E6D8}"/>
              </a:ext>
            </a:extLst>
          </p:cNvPr>
          <p:cNvSpPr>
            <a:spLocks noGrp="1"/>
          </p:cNvSpPr>
          <p:nvPr>
            <p:ph type="title"/>
          </p:nvPr>
        </p:nvSpPr>
        <p:spPr/>
        <p:txBody>
          <a:bodyPr/>
          <a:lstStyle/>
          <a:p>
            <a:r>
              <a:rPr lang="en-AU" b="0" i="0" dirty="0">
                <a:solidFill>
                  <a:srgbClr val="0D0D0D"/>
                </a:solidFill>
                <a:effectLst/>
                <a:highlight>
                  <a:srgbClr val="FFFFFF"/>
                </a:highlight>
                <a:latin typeface="Söhne"/>
              </a:rPr>
              <a:t>Univariate Analysis</a:t>
            </a:r>
            <a:endParaRPr lang="en-AU" dirty="0"/>
          </a:p>
        </p:txBody>
      </p:sp>
      <p:sp>
        <p:nvSpPr>
          <p:cNvPr id="3" name="Content Placeholder 2">
            <a:extLst>
              <a:ext uri="{FF2B5EF4-FFF2-40B4-BE49-F238E27FC236}">
                <a16:creationId xmlns:a16="http://schemas.microsoft.com/office/drawing/2014/main" id="{3A757B59-EA40-EA7F-6E6A-294177A8FA95}"/>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Segment 1: Data Types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Description of different data types in the dataset</a:t>
            </a:r>
          </a:p>
          <a:p>
            <a:pPr algn="l">
              <a:buFont typeface="Arial" panose="020B0604020202020204" pitchFamily="34" charset="0"/>
              <a:buChar char="•"/>
            </a:pPr>
            <a:r>
              <a:rPr lang="en-US" b="0" i="0" dirty="0">
                <a:solidFill>
                  <a:srgbClr val="0D0D0D"/>
                </a:solidFill>
                <a:effectLst/>
                <a:highlight>
                  <a:srgbClr val="FFFFFF"/>
                </a:highlight>
                <a:latin typeface="Söhne"/>
              </a:rPr>
              <a:t>Segment 2: Numeric-Unordered Analysis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Histograms and descriptive statistics of numeric variables like salary, balance, and age</a:t>
            </a:r>
          </a:p>
          <a:p>
            <a:endParaRPr lang="en-AU" dirty="0"/>
          </a:p>
        </p:txBody>
      </p:sp>
      <p:pic>
        <p:nvPicPr>
          <p:cNvPr id="5" name="Picture 4">
            <a:extLst>
              <a:ext uri="{FF2B5EF4-FFF2-40B4-BE49-F238E27FC236}">
                <a16:creationId xmlns:a16="http://schemas.microsoft.com/office/drawing/2014/main" id="{B7DDC32B-9BDC-1C21-2757-82742C36DEA3}"/>
              </a:ext>
            </a:extLst>
          </p:cNvPr>
          <p:cNvPicPr>
            <a:picLocks noChangeAspect="1"/>
          </p:cNvPicPr>
          <p:nvPr/>
        </p:nvPicPr>
        <p:blipFill>
          <a:blip r:embed="rId2"/>
          <a:stretch>
            <a:fillRect/>
          </a:stretch>
        </p:blipFill>
        <p:spPr>
          <a:xfrm>
            <a:off x="531405" y="3674781"/>
            <a:ext cx="7036162" cy="2121009"/>
          </a:xfrm>
          <a:prstGeom prst="rect">
            <a:avLst/>
          </a:prstGeom>
        </p:spPr>
      </p:pic>
    </p:spTree>
    <p:extLst>
      <p:ext uri="{BB962C8B-B14F-4D97-AF65-F5344CB8AC3E}">
        <p14:creationId xmlns:p14="http://schemas.microsoft.com/office/powerpoint/2010/main" val="407958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C262-04C6-5AD1-2B62-A9BDCE8312EE}"/>
              </a:ext>
            </a:extLst>
          </p:cNvPr>
          <p:cNvSpPr>
            <a:spLocks noGrp="1"/>
          </p:cNvSpPr>
          <p:nvPr>
            <p:ph type="title"/>
          </p:nvPr>
        </p:nvSpPr>
        <p:spPr>
          <a:xfrm>
            <a:off x="677334" y="609600"/>
            <a:ext cx="8596668" cy="729343"/>
          </a:xfrm>
        </p:spPr>
        <p:txBody>
          <a:bodyPr/>
          <a:lstStyle/>
          <a:p>
            <a:r>
              <a:rPr lang="en-AU" b="0" i="0" dirty="0">
                <a:solidFill>
                  <a:srgbClr val="0D0D0D"/>
                </a:solidFill>
                <a:effectLst/>
                <a:highlight>
                  <a:srgbClr val="FFFFFF"/>
                </a:highlight>
                <a:latin typeface="Söhne"/>
              </a:rPr>
              <a:t>Univariate Analysis (Contd.)</a:t>
            </a:r>
            <a:endParaRPr lang="en-AU" dirty="0"/>
          </a:p>
        </p:txBody>
      </p:sp>
      <p:pic>
        <p:nvPicPr>
          <p:cNvPr id="5" name="Content Placeholder 4">
            <a:extLst>
              <a:ext uri="{FF2B5EF4-FFF2-40B4-BE49-F238E27FC236}">
                <a16:creationId xmlns:a16="http://schemas.microsoft.com/office/drawing/2014/main" id="{42387574-DE18-6357-A92D-7BCFEAAFD541}"/>
              </a:ext>
            </a:extLst>
          </p:cNvPr>
          <p:cNvPicPr>
            <a:picLocks noGrp="1" noChangeAspect="1"/>
          </p:cNvPicPr>
          <p:nvPr>
            <p:ph idx="1"/>
          </p:nvPr>
        </p:nvPicPr>
        <p:blipFill>
          <a:blip r:embed="rId2"/>
          <a:stretch>
            <a:fillRect/>
          </a:stretch>
        </p:blipFill>
        <p:spPr>
          <a:xfrm>
            <a:off x="557955" y="4341188"/>
            <a:ext cx="6169416" cy="1907212"/>
          </a:xfrm>
        </p:spPr>
      </p:pic>
      <p:pic>
        <p:nvPicPr>
          <p:cNvPr id="7" name="Picture 6">
            <a:extLst>
              <a:ext uri="{FF2B5EF4-FFF2-40B4-BE49-F238E27FC236}">
                <a16:creationId xmlns:a16="http://schemas.microsoft.com/office/drawing/2014/main" id="{C30CA176-00FB-37F0-F2E0-999535A67644}"/>
              </a:ext>
            </a:extLst>
          </p:cNvPr>
          <p:cNvPicPr>
            <a:picLocks noChangeAspect="1"/>
          </p:cNvPicPr>
          <p:nvPr/>
        </p:nvPicPr>
        <p:blipFill>
          <a:blip r:embed="rId3"/>
          <a:stretch>
            <a:fillRect/>
          </a:stretch>
        </p:blipFill>
        <p:spPr>
          <a:xfrm>
            <a:off x="507153" y="1405966"/>
            <a:ext cx="7188569" cy="2044805"/>
          </a:xfrm>
          <a:prstGeom prst="rect">
            <a:avLst/>
          </a:prstGeom>
        </p:spPr>
      </p:pic>
      <p:pic>
        <p:nvPicPr>
          <p:cNvPr id="12" name="Picture 11">
            <a:extLst>
              <a:ext uri="{FF2B5EF4-FFF2-40B4-BE49-F238E27FC236}">
                <a16:creationId xmlns:a16="http://schemas.microsoft.com/office/drawing/2014/main" id="{7369C021-0682-120B-C51F-2174A48AFCF3}"/>
              </a:ext>
            </a:extLst>
          </p:cNvPr>
          <p:cNvPicPr>
            <a:picLocks noChangeAspect="1"/>
          </p:cNvPicPr>
          <p:nvPr/>
        </p:nvPicPr>
        <p:blipFill>
          <a:blip r:embed="rId4"/>
          <a:stretch>
            <a:fillRect/>
          </a:stretch>
        </p:blipFill>
        <p:spPr>
          <a:xfrm>
            <a:off x="6727371" y="4422341"/>
            <a:ext cx="4496278" cy="1744906"/>
          </a:xfrm>
          <a:prstGeom prst="rect">
            <a:avLst/>
          </a:prstGeom>
        </p:spPr>
      </p:pic>
    </p:spTree>
    <p:extLst>
      <p:ext uri="{BB962C8B-B14F-4D97-AF65-F5344CB8AC3E}">
        <p14:creationId xmlns:p14="http://schemas.microsoft.com/office/powerpoint/2010/main" val="412384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0EE0-C7B9-2D96-ADAD-FB6C476C0160}"/>
              </a:ext>
            </a:extLst>
          </p:cNvPr>
          <p:cNvSpPr>
            <a:spLocks noGrp="1"/>
          </p:cNvSpPr>
          <p:nvPr>
            <p:ph type="title"/>
          </p:nvPr>
        </p:nvSpPr>
        <p:spPr>
          <a:xfrm>
            <a:off x="677334" y="609600"/>
            <a:ext cx="8596668" cy="869952"/>
          </a:xfrm>
        </p:spPr>
        <p:txBody>
          <a:bodyPr/>
          <a:lstStyle/>
          <a:p>
            <a:r>
              <a:rPr lang="en-AU" b="0" i="0" dirty="0">
                <a:solidFill>
                  <a:srgbClr val="0D0D0D"/>
                </a:solidFill>
                <a:effectLst/>
                <a:highlight>
                  <a:srgbClr val="FFFFFF"/>
                </a:highlight>
                <a:latin typeface="Söhne"/>
              </a:rPr>
              <a:t>Univariate Analysis (contd.)</a:t>
            </a:r>
            <a:endParaRPr lang="en-AU" dirty="0"/>
          </a:p>
        </p:txBody>
      </p:sp>
      <p:sp>
        <p:nvSpPr>
          <p:cNvPr id="3" name="Content Placeholder 2">
            <a:extLst>
              <a:ext uri="{FF2B5EF4-FFF2-40B4-BE49-F238E27FC236}">
                <a16:creationId xmlns:a16="http://schemas.microsoft.com/office/drawing/2014/main" id="{E2BB2003-3CF6-73C5-9DDA-E5817C509969}"/>
              </a:ext>
            </a:extLst>
          </p:cNvPr>
          <p:cNvSpPr>
            <a:spLocks noGrp="1"/>
          </p:cNvSpPr>
          <p:nvPr>
            <p:ph idx="1"/>
          </p:nvPr>
        </p:nvSpPr>
        <p:spPr>
          <a:xfrm>
            <a:off x="677334" y="1479553"/>
            <a:ext cx="8596668" cy="4561810"/>
          </a:xfrm>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Segment 3: Numeric-Categorical Analysis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Bar graphs showing response rates by education, marital status, loan status, etc.</a:t>
            </a:r>
          </a:p>
          <a:p>
            <a:endParaRPr lang="en-AU" dirty="0"/>
          </a:p>
        </p:txBody>
      </p:sp>
      <p:pic>
        <p:nvPicPr>
          <p:cNvPr id="5" name="Picture 4">
            <a:extLst>
              <a:ext uri="{FF2B5EF4-FFF2-40B4-BE49-F238E27FC236}">
                <a16:creationId xmlns:a16="http://schemas.microsoft.com/office/drawing/2014/main" id="{2F2D54D2-101F-FA18-EF16-D0868B99C4BD}"/>
              </a:ext>
            </a:extLst>
          </p:cNvPr>
          <p:cNvPicPr>
            <a:picLocks noChangeAspect="1"/>
          </p:cNvPicPr>
          <p:nvPr/>
        </p:nvPicPr>
        <p:blipFill>
          <a:blip r:embed="rId2"/>
          <a:stretch>
            <a:fillRect/>
          </a:stretch>
        </p:blipFill>
        <p:spPr>
          <a:xfrm>
            <a:off x="677334" y="4313970"/>
            <a:ext cx="6540836" cy="2559182"/>
          </a:xfrm>
          <a:prstGeom prst="rect">
            <a:avLst/>
          </a:prstGeom>
        </p:spPr>
      </p:pic>
      <p:pic>
        <p:nvPicPr>
          <p:cNvPr id="9" name="Picture 8">
            <a:extLst>
              <a:ext uri="{FF2B5EF4-FFF2-40B4-BE49-F238E27FC236}">
                <a16:creationId xmlns:a16="http://schemas.microsoft.com/office/drawing/2014/main" id="{E7ECE456-3CAB-CD88-7230-9C4BEB47C440}"/>
              </a:ext>
            </a:extLst>
          </p:cNvPr>
          <p:cNvPicPr>
            <a:picLocks noChangeAspect="1"/>
          </p:cNvPicPr>
          <p:nvPr/>
        </p:nvPicPr>
        <p:blipFill>
          <a:blip r:embed="rId3"/>
          <a:stretch>
            <a:fillRect/>
          </a:stretch>
        </p:blipFill>
        <p:spPr>
          <a:xfrm>
            <a:off x="677334" y="2311342"/>
            <a:ext cx="6877403" cy="2235315"/>
          </a:xfrm>
          <a:prstGeom prst="rect">
            <a:avLst/>
          </a:prstGeom>
        </p:spPr>
      </p:pic>
    </p:spTree>
    <p:extLst>
      <p:ext uri="{BB962C8B-B14F-4D97-AF65-F5344CB8AC3E}">
        <p14:creationId xmlns:p14="http://schemas.microsoft.com/office/powerpoint/2010/main" val="385767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5474-0A77-EECB-D5C2-8F942684F54F}"/>
              </a:ext>
            </a:extLst>
          </p:cNvPr>
          <p:cNvSpPr>
            <a:spLocks noGrp="1"/>
          </p:cNvSpPr>
          <p:nvPr>
            <p:ph type="title"/>
          </p:nvPr>
        </p:nvSpPr>
        <p:spPr/>
        <p:txBody>
          <a:bodyPr/>
          <a:lstStyle/>
          <a:p>
            <a:r>
              <a:rPr lang="en-AU" b="0" i="0" dirty="0">
                <a:solidFill>
                  <a:srgbClr val="0D0D0D"/>
                </a:solidFill>
                <a:effectLst/>
                <a:highlight>
                  <a:srgbClr val="FFFFFF"/>
                </a:highlight>
                <a:latin typeface="Söhne"/>
              </a:rPr>
              <a:t>Univariate Analysis (contd.)</a:t>
            </a:r>
            <a:endParaRPr lang="en-AU" dirty="0"/>
          </a:p>
        </p:txBody>
      </p:sp>
      <p:pic>
        <p:nvPicPr>
          <p:cNvPr id="8" name="Content Placeholder 7">
            <a:extLst>
              <a:ext uri="{FF2B5EF4-FFF2-40B4-BE49-F238E27FC236}">
                <a16:creationId xmlns:a16="http://schemas.microsoft.com/office/drawing/2014/main" id="{00C90F28-F034-894A-F862-BB7A7C675672}"/>
              </a:ext>
            </a:extLst>
          </p:cNvPr>
          <p:cNvPicPr>
            <a:picLocks noGrp="1" noChangeAspect="1"/>
          </p:cNvPicPr>
          <p:nvPr>
            <p:ph idx="1"/>
          </p:nvPr>
        </p:nvPicPr>
        <p:blipFill>
          <a:blip r:embed="rId2"/>
          <a:stretch>
            <a:fillRect/>
          </a:stretch>
        </p:blipFill>
        <p:spPr>
          <a:xfrm>
            <a:off x="1269329" y="2620763"/>
            <a:ext cx="4038808" cy="3352972"/>
          </a:xfrm>
          <a:prstGeom prst="rect">
            <a:avLst/>
          </a:prstGeom>
        </p:spPr>
      </p:pic>
      <p:pic>
        <p:nvPicPr>
          <p:cNvPr id="6" name="Picture 5">
            <a:extLst>
              <a:ext uri="{FF2B5EF4-FFF2-40B4-BE49-F238E27FC236}">
                <a16:creationId xmlns:a16="http://schemas.microsoft.com/office/drawing/2014/main" id="{6882F14D-1334-8E19-1C78-7080D4B97866}"/>
              </a:ext>
            </a:extLst>
          </p:cNvPr>
          <p:cNvPicPr>
            <a:picLocks noChangeAspect="1"/>
          </p:cNvPicPr>
          <p:nvPr/>
        </p:nvPicPr>
        <p:blipFill>
          <a:blip r:embed="rId3"/>
          <a:stretch>
            <a:fillRect/>
          </a:stretch>
        </p:blipFill>
        <p:spPr>
          <a:xfrm>
            <a:off x="5308137" y="2692285"/>
            <a:ext cx="6619259" cy="2235316"/>
          </a:xfrm>
          <a:prstGeom prst="rect">
            <a:avLst/>
          </a:prstGeom>
        </p:spPr>
      </p:pic>
    </p:spTree>
    <p:extLst>
      <p:ext uri="{BB962C8B-B14F-4D97-AF65-F5344CB8AC3E}">
        <p14:creationId xmlns:p14="http://schemas.microsoft.com/office/powerpoint/2010/main" val="96168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09DF-319C-505E-FD86-8A49A4A71107}"/>
              </a:ext>
            </a:extLst>
          </p:cNvPr>
          <p:cNvSpPr>
            <a:spLocks noGrp="1"/>
          </p:cNvSpPr>
          <p:nvPr>
            <p:ph type="title"/>
          </p:nvPr>
        </p:nvSpPr>
        <p:spPr/>
        <p:txBody>
          <a:bodyPr/>
          <a:lstStyle/>
          <a:p>
            <a:r>
              <a:rPr lang="en-AU" b="0" i="0" dirty="0">
                <a:solidFill>
                  <a:srgbClr val="0D0D0D"/>
                </a:solidFill>
                <a:effectLst/>
                <a:highlight>
                  <a:srgbClr val="FFFFFF"/>
                </a:highlight>
                <a:latin typeface="Söhne"/>
              </a:rPr>
              <a:t>Univariate Analysis (contd.)</a:t>
            </a:r>
            <a:endParaRPr lang="en-AU" dirty="0"/>
          </a:p>
        </p:txBody>
      </p:sp>
      <p:sp>
        <p:nvSpPr>
          <p:cNvPr id="3" name="Content Placeholder 2">
            <a:extLst>
              <a:ext uri="{FF2B5EF4-FFF2-40B4-BE49-F238E27FC236}">
                <a16:creationId xmlns:a16="http://schemas.microsoft.com/office/drawing/2014/main" id="{910797D2-AD10-CC5C-2694-6CBD16B49455}"/>
              </a:ext>
            </a:extLst>
          </p:cNvPr>
          <p:cNvSpPr>
            <a:spLocks noGrp="1"/>
          </p:cNvSpPr>
          <p:nvPr>
            <p:ph idx="1"/>
          </p:nvPr>
        </p:nvSpPr>
        <p:spPr/>
        <p:txBody>
          <a:bodyPr/>
          <a:lstStyle/>
          <a:p>
            <a:r>
              <a:rPr lang="en-US" dirty="0"/>
              <a:t> bar graph of percentage job categories</a:t>
            </a:r>
            <a:endParaRPr lang="en-AU" dirty="0"/>
          </a:p>
        </p:txBody>
      </p:sp>
      <p:pic>
        <p:nvPicPr>
          <p:cNvPr id="8" name="Picture 7">
            <a:extLst>
              <a:ext uri="{FF2B5EF4-FFF2-40B4-BE49-F238E27FC236}">
                <a16:creationId xmlns:a16="http://schemas.microsoft.com/office/drawing/2014/main" id="{F2704029-606B-45D0-A33D-C15738033C48}"/>
              </a:ext>
            </a:extLst>
          </p:cNvPr>
          <p:cNvPicPr>
            <a:picLocks noChangeAspect="1"/>
          </p:cNvPicPr>
          <p:nvPr/>
        </p:nvPicPr>
        <p:blipFill>
          <a:blip r:embed="rId2"/>
          <a:stretch>
            <a:fillRect/>
          </a:stretch>
        </p:blipFill>
        <p:spPr>
          <a:xfrm>
            <a:off x="977153" y="2830821"/>
            <a:ext cx="6712295" cy="3664138"/>
          </a:xfrm>
          <a:prstGeom prst="rect">
            <a:avLst/>
          </a:prstGeom>
        </p:spPr>
      </p:pic>
    </p:spTree>
    <p:extLst>
      <p:ext uri="{BB962C8B-B14F-4D97-AF65-F5344CB8AC3E}">
        <p14:creationId xmlns:p14="http://schemas.microsoft.com/office/powerpoint/2010/main" val="241295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FFA1-B454-5B54-661D-46F62BAD133B}"/>
              </a:ext>
            </a:extLst>
          </p:cNvPr>
          <p:cNvSpPr>
            <a:spLocks noGrp="1"/>
          </p:cNvSpPr>
          <p:nvPr>
            <p:ph type="title"/>
          </p:nvPr>
        </p:nvSpPr>
        <p:spPr/>
        <p:txBody>
          <a:bodyPr/>
          <a:lstStyle/>
          <a:p>
            <a:r>
              <a:rPr lang="en-AU" b="0" i="0" dirty="0">
                <a:solidFill>
                  <a:srgbClr val="0D0D0D"/>
                </a:solidFill>
                <a:effectLst/>
                <a:highlight>
                  <a:srgbClr val="FFFFFF"/>
                </a:highlight>
                <a:latin typeface="Söhne"/>
              </a:rPr>
              <a:t>Univariate Analysis (contd.)</a:t>
            </a:r>
            <a:endParaRPr lang="en-AU" dirty="0"/>
          </a:p>
        </p:txBody>
      </p:sp>
      <p:sp>
        <p:nvSpPr>
          <p:cNvPr id="3" name="Content Placeholder 2">
            <a:extLst>
              <a:ext uri="{FF2B5EF4-FFF2-40B4-BE49-F238E27FC236}">
                <a16:creationId xmlns:a16="http://schemas.microsoft.com/office/drawing/2014/main" id="{43F6E3A1-460A-66F7-5819-D80861803357}"/>
              </a:ext>
            </a:extLst>
          </p:cNvPr>
          <p:cNvSpPr>
            <a:spLocks noGrp="1"/>
          </p:cNvSpPr>
          <p:nvPr>
            <p:ph idx="1"/>
          </p:nvPr>
        </p:nvSpPr>
        <p:spPr>
          <a:xfrm>
            <a:off x="677334" y="1454227"/>
            <a:ext cx="8596668" cy="4587135"/>
          </a:xfrm>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Segment 4: Categorical-Unordered Analysis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Pie charts representing the distribution of education, job, marital status, etc.</a:t>
            </a:r>
          </a:p>
          <a:p>
            <a:pPr marL="742950" lvl="1" indent="-285750" algn="l">
              <a:buFont typeface="Arial" panose="020B0604020202020204" pitchFamily="34" charset="0"/>
              <a:buChar char="•"/>
            </a:pPr>
            <a:endParaRPr lang="en-US" dirty="0">
              <a:solidFill>
                <a:srgbClr val="0D0D0D"/>
              </a:solidFill>
              <a:highlight>
                <a:srgbClr val="FFFFFF"/>
              </a:highlight>
              <a:latin typeface="Söhne"/>
            </a:endParaRPr>
          </a:p>
          <a:p>
            <a:pPr marL="742950" lvl="1" indent="-285750" algn="l">
              <a:buFont typeface="Arial" panose="020B0604020202020204" pitchFamily="34" charset="0"/>
              <a:buChar char="•"/>
            </a:pPr>
            <a:endParaRPr lang="en-US" b="0" i="0" dirty="0">
              <a:solidFill>
                <a:srgbClr val="0D0D0D"/>
              </a:solidFill>
              <a:effectLst/>
              <a:highlight>
                <a:srgbClr val="FFFFFF"/>
              </a:highlight>
              <a:latin typeface="Söhne"/>
            </a:endParaRPr>
          </a:p>
        </p:txBody>
      </p:sp>
      <p:pic>
        <p:nvPicPr>
          <p:cNvPr id="5" name="Picture 4">
            <a:extLst>
              <a:ext uri="{FF2B5EF4-FFF2-40B4-BE49-F238E27FC236}">
                <a16:creationId xmlns:a16="http://schemas.microsoft.com/office/drawing/2014/main" id="{E1A1B3F9-017D-2590-1154-1B3F7D91CD55}"/>
              </a:ext>
            </a:extLst>
          </p:cNvPr>
          <p:cNvPicPr>
            <a:picLocks noChangeAspect="1"/>
          </p:cNvPicPr>
          <p:nvPr/>
        </p:nvPicPr>
        <p:blipFill>
          <a:blip r:embed="rId2"/>
          <a:stretch>
            <a:fillRect/>
          </a:stretch>
        </p:blipFill>
        <p:spPr>
          <a:xfrm>
            <a:off x="843103" y="2678709"/>
            <a:ext cx="3321221" cy="3264068"/>
          </a:xfrm>
          <a:prstGeom prst="rect">
            <a:avLst/>
          </a:prstGeom>
        </p:spPr>
      </p:pic>
    </p:spTree>
    <p:extLst>
      <p:ext uri="{BB962C8B-B14F-4D97-AF65-F5344CB8AC3E}">
        <p14:creationId xmlns:p14="http://schemas.microsoft.com/office/powerpoint/2010/main" val="18990233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256</TotalTime>
  <Words>331</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Söhne</vt:lpstr>
      <vt:lpstr>Trebuchet MS</vt:lpstr>
      <vt:lpstr>Wingdings 3</vt:lpstr>
      <vt:lpstr>Facet</vt:lpstr>
      <vt:lpstr>Exploratory Data Analysis of Bank Marketing Campaign</vt:lpstr>
      <vt:lpstr>Introduction</vt:lpstr>
      <vt:lpstr>Data Overview</vt:lpstr>
      <vt:lpstr>Univariate Analysis</vt:lpstr>
      <vt:lpstr>Univariate Analysis (Contd.)</vt:lpstr>
      <vt:lpstr>Univariate Analysis (contd.)</vt:lpstr>
      <vt:lpstr>Univariate Analysis (contd.)</vt:lpstr>
      <vt:lpstr>Univariate Analysis (contd.)</vt:lpstr>
      <vt:lpstr>Univariate Analysis (contd.)</vt:lpstr>
      <vt:lpstr>Bivariate and Multivariate Analysis</vt:lpstr>
      <vt:lpstr>Bivariate and Multivariate Analysis </vt:lpstr>
      <vt:lpstr>Bivariate and Multivariate Analysis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Bank Marketing Campaign</dc:title>
  <dc:creator>mitra Katta</dc:creator>
  <cp:lastModifiedBy>mitra Katta</cp:lastModifiedBy>
  <cp:revision>1</cp:revision>
  <dcterms:created xsi:type="dcterms:W3CDTF">2024-05-16T08:37:48Z</dcterms:created>
  <dcterms:modified xsi:type="dcterms:W3CDTF">2024-05-18T11:53:24Z</dcterms:modified>
</cp:coreProperties>
</file>