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F22C-9E21-4442-9E06-8343A46A899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F249-73EE-43AB-8EFB-32D18586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Space Stations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 Matthew Katterman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3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pPr algn="ctr"/>
            <a:r>
              <a:rPr lang="en-US" b="1" dirty="0" smtClean="0"/>
              <a:t>Space Stations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5018"/>
            <a:ext cx="711170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a space station?</a:t>
            </a:r>
          </a:p>
          <a:p>
            <a:r>
              <a:rPr lang="en-US" dirty="0" smtClean="0"/>
              <a:t>A large </a:t>
            </a:r>
            <a:r>
              <a:rPr lang="en-US" b="1" dirty="0" smtClean="0"/>
              <a:t>artificial satellite </a:t>
            </a:r>
            <a:r>
              <a:rPr lang="en-US" dirty="0" smtClean="0"/>
              <a:t>used as a long term base for manned operations in space.</a:t>
            </a:r>
          </a:p>
          <a:p>
            <a:r>
              <a:rPr lang="en-US" dirty="0" smtClean="0"/>
              <a:t>An artificial structure placed in orbit and having the </a:t>
            </a:r>
            <a:r>
              <a:rPr lang="en-US" b="1" dirty="0" smtClean="0"/>
              <a:t>pressurized enclosure</a:t>
            </a:r>
            <a:r>
              <a:rPr lang="en-US" dirty="0" smtClean="0"/>
              <a:t>, </a:t>
            </a:r>
            <a:r>
              <a:rPr lang="en-US" b="1" dirty="0" smtClean="0"/>
              <a:t>power</a:t>
            </a:r>
            <a:r>
              <a:rPr lang="en-US" dirty="0" smtClean="0"/>
              <a:t>, </a:t>
            </a:r>
            <a:r>
              <a:rPr lang="en-US" b="1" dirty="0" smtClean="0"/>
              <a:t>supplies </a:t>
            </a:r>
            <a:r>
              <a:rPr lang="en-US" dirty="0" smtClean="0"/>
              <a:t>and </a:t>
            </a:r>
            <a:r>
              <a:rPr lang="en-US" b="1" dirty="0" smtClean="0"/>
              <a:t>environmental systems </a:t>
            </a:r>
            <a:r>
              <a:rPr lang="en-US" dirty="0" smtClean="0"/>
              <a:t>necessary to support human habitation for extended periods.</a:t>
            </a:r>
          </a:p>
          <a:p>
            <a:r>
              <a:rPr lang="en-US" dirty="0" smtClean="0"/>
              <a:t>There have been 11 space stations with manned-missions since 1971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73" y="3850687"/>
            <a:ext cx="3173505" cy="2432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873" y="1105180"/>
            <a:ext cx="3091927" cy="24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54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MIR (1986 – 2001)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8816" cy="4351338"/>
          </a:xfrm>
        </p:spPr>
        <p:txBody>
          <a:bodyPr/>
          <a:lstStyle/>
          <a:p>
            <a:r>
              <a:rPr lang="en-US" dirty="0" smtClean="0"/>
              <a:t>First modular station that took 10 years to build (1986 – 1996)</a:t>
            </a:r>
          </a:p>
          <a:p>
            <a:r>
              <a:rPr lang="en-US" dirty="0" smtClean="0"/>
              <a:t>Microgravity research station – develop technologies to permanently reside in space.</a:t>
            </a:r>
          </a:p>
          <a:p>
            <a:r>
              <a:rPr lang="en-US" dirty="0" smtClean="0"/>
              <a:t>Did experiments in human biology, physics, astronomy, meteorology.</a:t>
            </a:r>
          </a:p>
          <a:p>
            <a:r>
              <a:rPr lang="en-US" dirty="0" smtClean="0"/>
              <a:t>Has seven or more modules. Core, Kvant1&amp;2, </a:t>
            </a:r>
            <a:r>
              <a:rPr lang="en-US" dirty="0" err="1" smtClean="0"/>
              <a:t>Spektr</a:t>
            </a:r>
            <a:r>
              <a:rPr lang="en-US" dirty="0" smtClean="0"/>
              <a:t>, </a:t>
            </a:r>
            <a:r>
              <a:rPr lang="en-US" dirty="0" err="1" smtClean="0"/>
              <a:t>Kristall</a:t>
            </a:r>
            <a:r>
              <a:rPr lang="en-US" dirty="0" smtClean="0"/>
              <a:t>, </a:t>
            </a:r>
            <a:r>
              <a:rPr lang="en-US" dirty="0" err="1" smtClean="0"/>
              <a:t>Priroda</a:t>
            </a:r>
            <a:r>
              <a:rPr lang="en-US" dirty="0" smtClean="0"/>
              <a:t>, Docking</a:t>
            </a:r>
            <a:endParaRPr lang="en-US" dirty="0"/>
          </a:p>
        </p:txBody>
      </p:sp>
      <p:pic>
        <p:nvPicPr>
          <p:cNvPr id="4" name="Picture 4" descr="Mi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33" y="1825625"/>
            <a:ext cx="3984813" cy="419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7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dirty="0" smtClean="0"/>
              <a:t>International Space Station (1998 – Present)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13" y="1376979"/>
            <a:ext cx="6981713" cy="47999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similar experiments &amp; also </a:t>
            </a:r>
            <a:r>
              <a:rPr lang="en-US" b="1" dirty="0" smtClean="0"/>
              <a:t>astrobiology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b="1" dirty="0" smtClean="0"/>
              <a:t>Astrobiology – </a:t>
            </a:r>
            <a:r>
              <a:rPr lang="en-US" dirty="0" smtClean="0"/>
              <a:t>concerned with the origins, early evolution, distribution and the </a:t>
            </a:r>
            <a:r>
              <a:rPr lang="en-US" b="1" dirty="0" smtClean="0"/>
              <a:t>future of life</a:t>
            </a:r>
            <a:r>
              <a:rPr lang="en-US" dirty="0" smtClean="0"/>
              <a:t> in the Universe.</a:t>
            </a:r>
          </a:p>
          <a:p>
            <a:r>
              <a:rPr lang="en-US" dirty="0" smtClean="0"/>
              <a:t>Testing of spacecraft systems and equipment needed to do </a:t>
            </a:r>
            <a:r>
              <a:rPr lang="en-US" b="1" dirty="0" smtClean="0"/>
              <a:t>long-duration </a:t>
            </a:r>
            <a:r>
              <a:rPr lang="en-US" dirty="0" smtClean="0"/>
              <a:t>missions to the </a:t>
            </a:r>
            <a:r>
              <a:rPr lang="en-US" b="1" dirty="0" smtClean="0"/>
              <a:t>Moon</a:t>
            </a:r>
            <a:r>
              <a:rPr lang="en-US" dirty="0" smtClean="0"/>
              <a:t> and </a:t>
            </a:r>
            <a:r>
              <a:rPr lang="en-US" b="1" dirty="0" smtClean="0"/>
              <a:t>Mars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Remote Earth Observations – detect sea levels, geological hazards – climate change.</a:t>
            </a:r>
          </a:p>
          <a:p>
            <a:r>
              <a:rPr lang="en-US" dirty="0" smtClean="0"/>
              <a:t>Optimizing resources to improve forest and crop growth.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536" y="1538344"/>
            <a:ext cx="3958123" cy="40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Lunar Gateway (Under Development)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373"/>
            <a:ext cx="6821245" cy="4595589"/>
          </a:xfrm>
        </p:spPr>
        <p:txBody>
          <a:bodyPr/>
          <a:lstStyle/>
          <a:p>
            <a:r>
              <a:rPr lang="en-US" dirty="0" smtClean="0"/>
              <a:t>To be built in the 2020’s. A station that orbits the moon for specific missions.</a:t>
            </a:r>
          </a:p>
          <a:p>
            <a:r>
              <a:rPr lang="en-US" dirty="0"/>
              <a:t>M</a:t>
            </a:r>
            <a:r>
              <a:rPr lang="en-US" dirty="0" smtClean="0"/>
              <a:t>issions involving astronauts and robots that go to the south pole of the moon.</a:t>
            </a:r>
          </a:p>
          <a:p>
            <a:r>
              <a:rPr lang="en-US" dirty="0" smtClean="0"/>
              <a:t>Launching technology pad for planning </a:t>
            </a:r>
            <a:r>
              <a:rPr lang="en-US" b="1" dirty="0" smtClean="0"/>
              <a:t>Deep Space Transport </a:t>
            </a:r>
            <a:r>
              <a:rPr lang="en-US" dirty="0" smtClean="0"/>
              <a:t>to Mars.</a:t>
            </a:r>
          </a:p>
          <a:p>
            <a:r>
              <a:rPr lang="en-US" dirty="0" smtClean="0"/>
              <a:t>Manned spacecraft for Science Exploration missions to Mars.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Missions may even be able to visit Asteroids in the future.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39" y="1786806"/>
            <a:ext cx="3969572" cy="39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Cool Experiments on ISS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433"/>
            <a:ext cx="7498976" cy="4864530"/>
          </a:xfrm>
        </p:spPr>
        <p:txBody>
          <a:bodyPr/>
          <a:lstStyle/>
          <a:p>
            <a:r>
              <a:rPr lang="en-US" dirty="0" smtClean="0"/>
              <a:t>Detecting </a:t>
            </a:r>
            <a:r>
              <a:rPr lang="en-US" b="1" dirty="0" smtClean="0"/>
              <a:t>Dark Matter </a:t>
            </a:r>
            <a:r>
              <a:rPr lang="en-US" dirty="0" smtClean="0"/>
              <a:t>in the Universe</a:t>
            </a:r>
          </a:p>
          <a:p>
            <a:r>
              <a:rPr lang="en-US" dirty="0" smtClean="0"/>
              <a:t>Doesn’t light up or interact with </a:t>
            </a:r>
            <a:r>
              <a:rPr lang="en-US" b="1" dirty="0" smtClean="0"/>
              <a:t>Electromagnetic Radiation (EM)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Detected with an </a:t>
            </a:r>
            <a:r>
              <a:rPr lang="en-US" b="1" dirty="0" smtClean="0"/>
              <a:t>Alpha Magnetic Spectrometer</a:t>
            </a:r>
          </a:p>
          <a:p>
            <a:endParaRPr lang="en-US" b="1" dirty="0"/>
          </a:p>
          <a:p>
            <a:r>
              <a:rPr lang="en-US" dirty="0" smtClean="0"/>
              <a:t>What life can travel &amp; survive in space for years?</a:t>
            </a:r>
          </a:p>
          <a:p>
            <a:r>
              <a:rPr lang="en-US" dirty="0" smtClean="0"/>
              <a:t>Experimenting with life on Earth that can survive harsh </a:t>
            </a:r>
            <a:r>
              <a:rPr lang="en-US" dirty="0" err="1" smtClean="0"/>
              <a:t>outerspace</a:t>
            </a:r>
            <a:r>
              <a:rPr lang="en-US" dirty="0" smtClean="0"/>
              <a:t> conditions – </a:t>
            </a:r>
            <a:r>
              <a:rPr lang="en-US" b="1" dirty="0" smtClean="0"/>
              <a:t>Extremophiles</a:t>
            </a:r>
          </a:p>
          <a:p>
            <a:r>
              <a:rPr lang="en-US" dirty="0" smtClean="0"/>
              <a:t>Survives </a:t>
            </a:r>
            <a:r>
              <a:rPr lang="en-US" b="1" dirty="0" smtClean="0"/>
              <a:t>vacuum</a:t>
            </a:r>
            <a:r>
              <a:rPr lang="en-US" dirty="0" smtClean="0"/>
              <a:t>, </a:t>
            </a:r>
            <a:r>
              <a:rPr lang="en-US" b="1" dirty="0" smtClean="0"/>
              <a:t>extreme cold</a:t>
            </a:r>
            <a:r>
              <a:rPr lang="en-US" dirty="0" smtClean="0"/>
              <a:t>, </a:t>
            </a:r>
            <a:r>
              <a:rPr lang="en-US" b="1" dirty="0" smtClean="0"/>
              <a:t>dehydration</a:t>
            </a:r>
            <a:r>
              <a:rPr lang="en-US" dirty="0" smtClean="0"/>
              <a:t>, </a:t>
            </a:r>
            <a:r>
              <a:rPr lang="en-US" b="1" dirty="0" smtClean="0"/>
              <a:t>acidic </a:t>
            </a:r>
            <a:r>
              <a:rPr lang="en-US" dirty="0" smtClean="0"/>
              <a:t>environments.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937" y="1312433"/>
            <a:ext cx="3033655" cy="2204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3848492"/>
            <a:ext cx="2095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336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Space Stations</vt:lpstr>
      <vt:lpstr>Space Stations</vt:lpstr>
      <vt:lpstr>MIR (1986 – 2001)</vt:lpstr>
      <vt:lpstr>International Space Station (1998 – Present)</vt:lpstr>
      <vt:lpstr>Lunar Gateway (Under Development)</vt:lpstr>
      <vt:lpstr>Cool Experiments on ISS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Space Stations</dc:title>
  <dc:creator>Katterman, Matthew Ernst - (mkatterman)</dc:creator>
  <cp:lastModifiedBy>mekatterman@outlook.com</cp:lastModifiedBy>
  <cp:revision>7</cp:revision>
  <dcterms:created xsi:type="dcterms:W3CDTF">2020-08-29T18:40:21Z</dcterms:created>
  <dcterms:modified xsi:type="dcterms:W3CDTF">2021-08-14T21:18:02Z</dcterms:modified>
</cp:coreProperties>
</file>