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ECC-131D-4F36-A3B6-921D3E4996C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3D77-FA36-4BBD-BA56-50610AA6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0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ECC-131D-4F36-A3B6-921D3E4996C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3D77-FA36-4BBD-BA56-50610AA6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ECC-131D-4F36-A3B6-921D3E4996C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3D77-FA36-4BBD-BA56-50610AA6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ECC-131D-4F36-A3B6-921D3E4996C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3D77-FA36-4BBD-BA56-50610AA6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ECC-131D-4F36-A3B6-921D3E4996C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3D77-FA36-4BBD-BA56-50610AA6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ECC-131D-4F36-A3B6-921D3E4996C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3D77-FA36-4BBD-BA56-50610AA6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ECC-131D-4F36-A3B6-921D3E4996C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3D77-FA36-4BBD-BA56-50610AA6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3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ECC-131D-4F36-A3B6-921D3E4996C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3D77-FA36-4BBD-BA56-50610AA6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ECC-131D-4F36-A3B6-921D3E4996C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3D77-FA36-4BBD-BA56-50610AA6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4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ECC-131D-4F36-A3B6-921D3E4996C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3D77-FA36-4BBD-BA56-50610AA6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8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ECC-131D-4F36-A3B6-921D3E4996C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3D77-FA36-4BBD-BA56-50610AA6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6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0ECC-131D-4F36-A3B6-921D3E4996C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73D77-FA36-4BBD-BA56-50610AA6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Surface Tension Experiment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0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4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+mn-lt"/>
              </a:rPr>
              <a:t>What is Surface Tension?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345"/>
            <a:ext cx="6873607" cy="4645618"/>
          </a:xfrm>
        </p:spPr>
        <p:txBody>
          <a:bodyPr/>
          <a:lstStyle/>
          <a:p>
            <a:r>
              <a:rPr lang="en-US" b="1" dirty="0" smtClean="0"/>
              <a:t>Surface Tension </a:t>
            </a:r>
            <a:r>
              <a:rPr lang="en-US" dirty="0" smtClean="0"/>
              <a:t>= Where molecules of one substance are more attracted to each other than molecules of another substance.</a:t>
            </a:r>
          </a:p>
          <a:p>
            <a:r>
              <a:rPr lang="en-US" dirty="0" smtClean="0"/>
              <a:t>These molecules ‘</a:t>
            </a:r>
            <a:r>
              <a:rPr lang="en-US" b="1" dirty="0" smtClean="0"/>
              <a:t>stick together</a:t>
            </a:r>
            <a:r>
              <a:rPr lang="en-US" dirty="0" smtClean="0"/>
              <a:t>’ as they move, so they group more with each other.</a:t>
            </a:r>
            <a:endParaRPr lang="en-US" b="1" dirty="0"/>
          </a:p>
          <a:p>
            <a:r>
              <a:rPr lang="en-US" dirty="0" smtClean="0"/>
              <a:t>Causes water to form beads on a glass surface.</a:t>
            </a:r>
          </a:p>
          <a:p>
            <a:r>
              <a:rPr lang="en-US" dirty="0" smtClean="0"/>
              <a:t>Causes water to curve up within glass surfaces = Meniscus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15" y="3950350"/>
            <a:ext cx="1162050" cy="1905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010" y="4008417"/>
            <a:ext cx="2188282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179" y="1615692"/>
            <a:ext cx="2428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5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Astronauts hygiene and water surface tension</a:t>
            </a: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60" y="1806766"/>
            <a:ext cx="3437493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18" y="1806766"/>
            <a:ext cx="3373744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8491" y="4878493"/>
            <a:ext cx="4657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Water bunches up on this astronaut</a:t>
            </a:r>
          </a:p>
          <a:p>
            <a:pPr algn="ctr"/>
            <a:r>
              <a:rPr lang="en-US" sz="2400" dirty="0"/>
              <a:t>a</a:t>
            </a:r>
            <a:r>
              <a:rPr lang="en-US" sz="2400" dirty="0" smtClean="0"/>
              <a:t>s he is washing his scalp.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81538" y="4878494"/>
            <a:ext cx="5107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Water sticks or stays on this toothbrush</a:t>
            </a:r>
          </a:p>
          <a:p>
            <a:pPr algn="ctr"/>
            <a:r>
              <a:rPr lang="en-US" sz="2400" dirty="0"/>
              <a:t>b</a:t>
            </a:r>
            <a:r>
              <a:rPr lang="en-US" sz="2400" dirty="0" smtClean="0"/>
              <a:t>efore the astronaut brushes his teeth.</a:t>
            </a:r>
          </a:p>
        </p:txBody>
      </p:sp>
    </p:spTree>
    <p:extLst>
      <p:ext uri="{BB962C8B-B14F-4D97-AF65-F5344CB8AC3E}">
        <p14:creationId xmlns:p14="http://schemas.microsoft.com/office/powerpoint/2010/main" val="24203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5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+mn-lt"/>
              </a:rPr>
              <a:t>Surface Tension Experiment with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Pennies and Bottle Caps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295" y="4219462"/>
            <a:ext cx="8295700" cy="23796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Add water droplets to a cap (cup) and top of pennies until they form a nice dome.</a:t>
            </a:r>
          </a:p>
          <a:p>
            <a:r>
              <a:rPr lang="en-US" dirty="0" smtClean="0"/>
              <a:t>See how many total drops you can add before the dome collapses and water spills everywhere.</a:t>
            </a:r>
          </a:p>
          <a:p>
            <a:r>
              <a:rPr lang="en-US" dirty="0" smtClean="0"/>
              <a:t>Keep track of the total number of water droplets you put on the pennies and caps.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78" y="1817980"/>
            <a:ext cx="3095625" cy="233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315" y="1621752"/>
            <a:ext cx="3095625" cy="2333625"/>
          </a:xfrm>
          <a:prstGeom prst="rect">
            <a:avLst/>
          </a:prstGeom>
        </p:spPr>
      </p:pic>
      <p:sp>
        <p:nvSpPr>
          <p:cNvPr id="7" name="Chord 6"/>
          <p:cNvSpPr/>
          <p:nvPr/>
        </p:nvSpPr>
        <p:spPr>
          <a:xfrm rot="6800108">
            <a:off x="7131106" y="3030593"/>
            <a:ext cx="408098" cy="452631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/>
          <p:cNvSpPr/>
          <p:nvPr/>
        </p:nvSpPr>
        <p:spPr>
          <a:xfrm rot="6800108">
            <a:off x="5533268" y="1451012"/>
            <a:ext cx="1218789" cy="1252617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50529" y="3165084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08074" y="3022135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20760" y="2940907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37450" y="2979904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59607" y="3061131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63027" y="1941806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10992" y="1781813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5173" y="1635855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661379" y="1526803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93756" y="1476574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17016" y="1445575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29713" y="1423577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41780" y="1413623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70548" y="1399830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384540" y="1439159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88718" y="1526802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1110" y="1655525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37214" y="1750474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710115" y="1867421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24531" y="2011095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18110481">
            <a:off x="3448759" y="2494456"/>
            <a:ext cx="756869" cy="23530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rot="18110481">
            <a:off x="1984752" y="2457913"/>
            <a:ext cx="397375" cy="12667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18110481">
            <a:off x="2093373" y="1959668"/>
            <a:ext cx="756869" cy="23530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18110481">
            <a:off x="3345445" y="3003714"/>
            <a:ext cx="397375" cy="12667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rot="18110481">
            <a:off x="2518723" y="1411161"/>
            <a:ext cx="471136" cy="429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8110481">
            <a:off x="3883789" y="1945950"/>
            <a:ext cx="471136" cy="429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96646" y="3213114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05266" y="2732762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97654" y="2979903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65562" y="3262257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4360290" y="2723456"/>
            <a:ext cx="683046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35" y="1652605"/>
            <a:ext cx="3095625" cy="2333625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>
            <a:off x="7775030" y="2642639"/>
            <a:ext cx="683046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781636" y="1890935"/>
            <a:ext cx="1291275" cy="77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55479" y="3118768"/>
            <a:ext cx="474367" cy="25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71353" y="2441784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71352" y="2616823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12994" y="2803317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725180" y="3012510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736631" y="3200792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712994" y="2273602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735462" y="2098563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19522" y="2111139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035006" y="2298421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008802" y="2480184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989671" y="2661499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952454" y="2857571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911810" y="3032826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901255" y="3230669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255066" y="3149441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0289782" y="3296968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344923" y="3420689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285840" y="3010792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757496" y="1910824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865885" y="1815173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97100" y="1962551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989671" y="1831701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760634" y="3032826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784575" y="3209703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760634" y="3376964"/>
            <a:ext cx="110283" cy="162455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Surface Tension Experiment</vt:lpstr>
      <vt:lpstr>What is Surface Tension?</vt:lpstr>
      <vt:lpstr>Astronauts hygiene and water surface tension</vt:lpstr>
      <vt:lpstr>Surface Tension Experiment with  Pennies and Bottle Caps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mekatterman@outlook.com</dc:creator>
  <cp:lastModifiedBy>mekatterman@outlook.com</cp:lastModifiedBy>
  <cp:revision>8</cp:revision>
  <dcterms:created xsi:type="dcterms:W3CDTF">2020-12-15T19:44:52Z</dcterms:created>
  <dcterms:modified xsi:type="dcterms:W3CDTF">2021-01-06T03:43:13Z</dcterms:modified>
</cp:coreProperties>
</file>