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B139-3853-419E-8634-C6C46F8BAB5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D71-4A76-4601-A1CD-591DE463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B139-3853-419E-8634-C6C46F8BAB5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D71-4A76-4601-A1CD-591DE463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B139-3853-419E-8634-C6C46F8BAB5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D71-4A76-4601-A1CD-591DE463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B139-3853-419E-8634-C6C46F8BAB5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D71-4A76-4601-A1CD-591DE463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B139-3853-419E-8634-C6C46F8BAB5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D71-4A76-4601-A1CD-591DE463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2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B139-3853-419E-8634-C6C46F8BAB5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D71-4A76-4601-A1CD-591DE463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B139-3853-419E-8634-C6C46F8BAB5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D71-4A76-4601-A1CD-591DE463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B139-3853-419E-8634-C6C46F8BAB5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D71-4A76-4601-A1CD-591DE463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7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B139-3853-419E-8634-C6C46F8BAB5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D71-4A76-4601-A1CD-591DE463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2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B139-3853-419E-8634-C6C46F8BAB5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D71-4A76-4601-A1CD-591DE463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2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B139-3853-419E-8634-C6C46F8BAB5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D71-4A76-4601-A1CD-591DE463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7B139-3853-419E-8634-C6C46F8BAB5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AD71-4A76-4601-A1CD-591DE463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3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0fxGvNLF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am7poPzG1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FivJfn2Ys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3bCoGC532p8" TargetMode="External"/><Relationship Id="rId1" Type="http://schemas.openxmlformats.org/officeDocument/2006/relationships/video" Target="https://www.youtube.com/embed/tDbbJWKKQu0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2dFuEgaKs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Space Station Activities</a:t>
            </a:r>
            <a:endParaRPr lang="en-US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Matthew </a:t>
            </a:r>
            <a:r>
              <a:rPr lang="en-US" dirty="0" err="1" smtClean="0"/>
              <a:t>Katterman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4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612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Astronauts work on a Space Station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2868"/>
            <a:ext cx="6664287" cy="3984606"/>
          </a:xfrm>
        </p:spPr>
        <p:txBody>
          <a:bodyPr/>
          <a:lstStyle/>
          <a:p>
            <a:r>
              <a:rPr lang="en-US" dirty="0" smtClean="0"/>
              <a:t>Astronauts have very busy schedules. They have many tasks. </a:t>
            </a:r>
          </a:p>
          <a:p>
            <a:r>
              <a:rPr lang="en-US" dirty="0" smtClean="0"/>
              <a:t>Conduct experiments, perform maintenance and repairs are some of them.</a:t>
            </a:r>
          </a:p>
          <a:p>
            <a:r>
              <a:rPr lang="en-US" dirty="0" smtClean="0"/>
              <a:t>ISS is primarily a Research Facility.</a:t>
            </a:r>
          </a:p>
          <a:p>
            <a:pPr lvl="1"/>
            <a:r>
              <a:rPr lang="en-US" dirty="0" smtClean="0"/>
              <a:t>Conduct body, health, medical experiments.</a:t>
            </a:r>
          </a:p>
          <a:p>
            <a:pPr lvl="1"/>
            <a:r>
              <a:rPr lang="en-US" dirty="0" smtClean="0"/>
              <a:t>Some experiments controlled from the Earth.</a:t>
            </a:r>
          </a:p>
          <a:p>
            <a:pPr lvl="1"/>
            <a:r>
              <a:rPr lang="en-US" dirty="0" smtClean="0"/>
              <a:t>Astronauts perform most of the experiments.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229" y="2258458"/>
            <a:ext cx="3465723" cy="273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4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545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Eating in Space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83036"/>
            <a:ext cx="5827005" cy="3866922"/>
          </a:xfrm>
        </p:spPr>
        <p:txBody>
          <a:bodyPr/>
          <a:lstStyle/>
          <a:p>
            <a:r>
              <a:rPr lang="en-US" dirty="0" smtClean="0"/>
              <a:t>Astronauts eat three meals a day.</a:t>
            </a:r>
          </a:p>
          <a:p>
            <a:r>
              <a:rPr lang="en-US" dirty="0" smtClean="0"/>
              <a:t>They spend some time preparing their food.</a:t>
            </a:r>
          </a:p>
          <a:p>
            <a:r>
              <a:rPr lang="en-US" dirty="0" smtClean="0"/>
              <a:t>Most of the time they eat from packages that have dehydrated food.</a:t>
            </a:r>
          </a:p>
          <a:p>
            <a:r>
              <a:rPr lang="en-US" dirty="0" smtClean="0"/>
              <a:t>Add heated water to the package and then keep it warm.</a:t>
            </a:r>
            <a:endParaRPr lang="en-US" dirty="0"/>
          </a:p>
        </p:txBody>
      </p:sp>
      <p:pic>
        <p:nvPicPr>
          <p:cNvPr id="4" name="60fxGvNLFt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182998" y="1983036"/>
            <a:ext cx="3701667" cy="345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7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64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+mn-lt"/>
              </a:rPr>
              <a:t>Exercising in Space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8969"/>
            <a:ext cx="5749887" cy="3558448"/>
          </a:xfrm>
        </p:spPr>
        <p:txBody>
          <a:bodyPr/>
          <a:lstStyle/>
          <a:p>
            <a:r>
              <a:rPr lang="en-US" dirty="0" smtClean="0"/>
              <a:t>Astronauts have to exercise twice a day for at least two hours a day.</a:t>
            </a:r>
          </a:p>
          <a:p>
            <a:r>
              <a:rPr lang="en-US" dirty="0" smtClean="0"/>
              <a:t>Exercising must be done in order to keep bones and muscles healthy.</a:t>
            </a:r>
          </a:p>
          <a:p>
            <a:r>
              <a:rPr lang="en-US" dirty="0" smtClean="0"/>
              <a:t>They have treadmills and weight-lifting equipment for exercise.</a:t>
            </a:r>
            <a:endParaRPr lang="en-US" dirty="0"/>
          </a:p>
        </p:txBody>
      </p:sp>
      <p:pic>
        <p:nvPicPr>
          <p:cNvPr id="4" name="Wam7poPzG1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709273" y="1938969"/>
            <a:ext cx="4274544" cy="322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1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579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Working in Space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260"/>
            <a:ext cx="6036325" cy="4700703"/>
          </a:xfrm>
        </p:spPr>
        <p:txBody>
          <a:bodyPr/>
          <a:lstStyle/>
          <a:p>
            <a:r>
              <a:rPr lang="en-US" dirty="0" smtClean="0"/>
              <a:t>Scientists on Earth plan and make experiments that they cannot do on Earth but can do on the Space Station.</a:t>
            </a:r>
          </a:p>
          <a:p>
            <a:r>
              <a:rPr lang="en-US" dirty="0" smtClean="0"/>
              <a:t>Astronauts are the ones who execute these experiments. That is most of their work in outer space.</a:t>
            </a:r>
          </a:p>
          <a:p>
            <a:r>
              <a:rPr lang="en-US" dirty="0" smtClean="0"/>
              <a:t>They can work on hundreds of experiments while they are on the ISS during their mission.</a:t>
            </a:r>
            <a:endParaRPr lang="en-US" dirty="0"/>
          </a:p>
        </p:txBody>
      </p:sp>
      <p:pic>
        <p:nvPicPr>
          <p:cNvPr id="4" name="XFivJfn2Ys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216048" y="1619480"/>
            <a:ext cx="4230477" cy="367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8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562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Personal Hygiene in Space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4395"/>
            <a:ext cx="5760904" cy="4612568"/>
          </a:xfrm>
        </p:spPr>
        <p:txBody>
          <a:bodyPr/>
          <a:lstStyle/>
          <a:p>
            <a:r>
              <a:rPr lang="en-US" dirty="0" smtClean="0"/>
              <a:t>Astronauts in space use very little water while cleaning themselves.</a:t>
            </a:r>
          </a:p>
          <a:p>
            <a:r>
              <a:rPr lang="en-US" dirty="0" smtClean="0"/>
              <a:t>Water cannot come out of a tap or go down a sink.</a:t>
            </a:r>
          </a:p>
          <a:p>
            <a:r>
              <a:rPr lang="en-US" dirty="0" smtClean="0"/>
              <a:t>This presents a challenge on how they conduct hygiene related activities on the space station.</a:t>
            </a:r>
          </a:p>
          <a:p>
            <a:r>
              <a:rPr lang="en-US" dirty="0" smtClean="0"/>
              <a:t>Some activities are washing their hair, brushing their teeth, taking a bath.</a:t>
            </a:r>
            <a:endParaRPr lang="en-US" dirty="0"/>
          </a:p>
        </p:txBody>
      </p:sp>
      <p:pic>
        <p:nvPicPr>
          <p:cNvPr id="4" name="tDbbJWKKQu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940627" y="1298929"/>
            <a:ext cx="3558448" cy="2281553"/>
          </a:xfrm>
          <a:prstGeom prst="rect">
            <a:avLst/>
          </a:prstGeom>
        </p:spPr>
      </p:pic>
      <p:pic>
        <p:nvPicPr>
          <p:cNvPr id="5" name="3bCoGC532p8"/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6940627" y="3804578"/>
            <a:ext cx="3558448" cy="248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5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579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Space Walking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3205"/>
            <a:ext cx="5793954" cy="4083758"/>
          </a:xfrm>
        </p:spPr>
        <p:txBody>
          <a:bodyPr/>
          <a:lstStyle/>
          <a:p>
            <a:r>
              <a:rPr lang="en-US" dirty="0" smtClean="0"/>
              <a:t>Astronauts often go on Space Walks outside of the ISS to do repairs or maintenance on the spacecraft.</a:t>
            </a:r>
          </a:p>
          <a:p>
            <a:r>
              <a:rPr lang="en-US" dirty="0" smtClean="0"/>
              <a:t>The space suits are called Extravehicular Activities (EVAs)</a:t>
            </a:r>
          </a:p>
          <a:p>
            <a:r>
              <a:rPr lang="en-US" dirty="0" smtClean="0"/>
              <a:t>They can stay for several hours at a time on Space Walks.</a:t>
            </a:r>
            <a:endParaRPr lang="en-US" dirty="0"/>
          </a:p>
        </p:txBody>
      </p:sp>
      <p:pic>
        <p:nvPicPr>
          <p:cNvPr id="4" name="T2dFuEgaKs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083846" y="1994053"/>
            <a:ext cx="3448280" cy="33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5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310</Words>
  <Application>Microsoft Office PowerPoint</Application>
  <PresentationFormat>Widescreen</PresentationFormat>
  <Paragraphs>31</Paragraphs>
  <Slides>7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Space Station Activities</vt:lpstr>
      <vt:lpstr>Astronauts work on a Space Station</vt:lpstr>
      <vt:lpstr>Eating in Space</vt:lpstr>
      <vt:lpstr>Exercising in Space</vt:lpstr>
      <vt:lpstr>Working in Space</vt:lpstr>
      <vt:lpstr>Personal Hygiene in Space</vt:lpstr>
      <vt:lpstr>Space Walking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Station Activities</dc:title>
  <dc:creator>mekatterman@outlook.com</dc:creator>
  <cp:lastModifiedBy>mekatterman@outlook.com</cp:lastModifiedBy>
  <cp:revision>6</cp:revision>
  <dcterms:created xsi:type="dcterms:W3CDTF">2020-12-24T02:03:38Z</dcterms:created>
  <dcterms:modified xsi:type="dcterms:W3CDTF">2021-01-14T21:52:32Z</dcterms:modified>
</cp:coreProperties>
</file>