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3" r:id="rId6"/>
    <p:sldId id="264" r:id="rId7"/>
    <p:sldId id="265" r:id="rId8"/>
    <p:sldId id="269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4B30-D4B1-4920-98CC-1F05C50B602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9EFA-B5A4-479C-89E9-ECD4D878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4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4B30-D4B1-4920-98CC-1F05C50B602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9EFA-B5A4-479C-89E9-ECD4D878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5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4B30-D4B1-4920-98CC-1F05C50B602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9EFA-B5A4-479C-89E9-ECD4D878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6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4B30-D4B1-4920-98CC-1F05C50B602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9EFA-B5A4-479C-89E9-ECD4D878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4B30-D4B1-4920-98CC-1F05C50B602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9EFA-B5A4-479C-89E9-ECD4D878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7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4B30-D4B1-4920-98CC-1F05C50B602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9EFA-B5A4-479C-89E9-ECD4D878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8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4B30-D4B1-4920-98CC-1F05C50B602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9EFA-B5A4-479C-89E9-ECD4D878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4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4B30-D4B1-4920-98CC-1F05C50B602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9EFA-B5A4-479C-89E9-ECD4D878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4B30-D4B1-4920-98CC-1F05C50B602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9EFA-B5A4-479C-89E9-ECD4D878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6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4B30-D4B1-4920-98CC-1F05C50B602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9EFA-B5A4-479C-89E9-ECD4D878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8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54B30-D4B1-4920-98CC-1F05C50B602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A9EFA-B5A4-479C-89E9-ECD4D878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3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54B30-D4B1-4920-98CC-1F05C50B6027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A9EFA-B5A4-479C-89E9-ECD4D8789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Space Station Activities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By Matthew Katterman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548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460"/>
            <a:ext cx="10515600" cy="635336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+mn-lt"/>
              </a:rPr>
              <a:t>Vectors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90918"/>
            <a:ext cx="5525617" cy="4886045"/>
          </a:xfrm>
        </p:spPr>
        <p:txBody>
          <a:bodyPr>
            <a:normAutofit/>
          </a:bodyPr>
          <a:lstStyle/>
          <a:p>
            <a:r>
              <a:rPr lang="en-US" b="1" dirty="0" smtClean="0"/>
              <a:t>Line</a:t>
            </a:r>
            <a:r>
              <a:rPr lang="en-US" dirty="0" smtClean="0"/>
              <a:t> with an </a:t>
            </a:r>
            <a:r>
              <a:rPr lang="en-US" b="1" dirty="0" smtClean="0"/>
              <a:t>arrow</a:t>
            </a:r>
            <a:r>
              <a:rPr lang="en-US" dirty="0" smtClean="0"/>
              <a:t> between </a:t>
            </a:r>
            <a:r>
              <a:rPr lang="en-US" b="1" dirty="0" smtClean="0"/>
              <a:t>2 points</a:t>
            </a:r>
          </a:p>
          <a:p>
            <a:r>
              <a:rPr lang="en-US" dirty="0" smtClean="0"/>
              <a:t>Has </a:t>
            </a:r>
            <a:r>
              <a:rPr lang="en-US" b="1" dirty="0" smtClean="0"/>
              <a:t>direction</a:t>
            </a:r>
            <a:r>
              <a:rPr lang="en-US" dirty="0" smtClean="0"/>
              <a:t> and </a:t>
            </a:r>
            <a:r>
              <a:rPr lang="en-US" b="1" dirty="0" smtClean="0"/>
              <a:t>magnitude</a:t>
            </a:r>
          </a:p>
          <a:p>
            <a:r>
              <a:rPr lang="en-US" dirty="0" smtClean="0"/>
              <a:t>Defined by two </a:t>
            </a:r>
            <a:r>
              <a:rPr lang="en-US" smtClean="0"/>
              <a:t>coordinate points</a:t>
            </a:r>
            <a:endParaRPr lang="en-US" dirty="0" smtClean="0"/>
          </a:p>
          <a:p>
            <a:r>
              <a:rPr lang="en-US" dirty="0" smtClean="0"/>
              <a:t>A &amp; B,  AB</a:t>
            </a:r>
          </a:p>
          <a:p>
            <a:r>
              <a:rPr lang="en-US" dirty="0" smtClean="0"/>
              <a:t>Represented by a coordinate pair also</a:t>
            </a:r>
          </a:p>
          <a:p>
            <a:r>
              <a:rPr lang="en-US" dirty="0" smtClean="0"/>
              <a:t>(x distance, y distance)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807" y="1866591"/>
            <a:ext cx="4001843" cy="3259287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7739233" y="3855385"/>
            <a:ext cx="129091" cy="16136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615101" y="3098202"/>
            <a:ext cx="129091" cy="16136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54821" y="4034117"/>
            <a:ext cx="258183" cy="236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501705" y="2752924"/>
            <a:ext cx="258183" cy="236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51307" y="2800445"/>
            <a:ext cx="760208" cy="30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477266" y="2858432"/>
            <a:ext cx="4410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808264" y="3959645"/>
            <a:ext cx="187138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6" idx="4"/>
          </p:cNvCxnSpPr>
          <p:nvPr/>
        </p:nvCxnSpPr>
        <p:spPr>
          <a:xfrm flipV="1">
            <a:off x="9679646" y="3259567"/>
            <a:ext cx="1" cy="683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459549" y="4090939"/>
            <a:ext cx="620358" cy="30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=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835636" y="3367143"/>
            <a:ext cx="620358" cy="30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=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668891" y="2272484"/>
            <a:ext cx="701482" cy="3012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(6, 3)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189621" y="3259567"/>
            <a:ext cx="4410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0" grpId="0" animBg="1"/>
      <p:bldP spid="4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670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More on vectors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401"/>
            <a:ext cx="3966240" cy="5400340"/>
          </a:xfrm>
        </p:spPr>
        <p:txBody>
          <a:bodyPr>
            <a:normAutofit/>
          </a:bodyPr>
          <a:lstStyle/>
          <a:p>
            <a:r>
              <a:rPr lang="en-US" dirty="0" smtClean="0"/>
              <a:t>To find vector AB or BC, calculate x &amp; y distances from coordinate points</a:t>
            </a:r>
          </a:p>
          <a:p>
            <a:r>
              <a:rPr lang="en-US" dirty="0" smtClean="0"/>
              <a:t> What is 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,y</a:t>
            </a:r>
            <a:r>
              <a:rPr lang="en-US" baseline="-25000" dirty="0"/>
              <a:t>1</a:t>
            </a:r>
            <a:r>
              <a:rPr lang="en-US" dirty="0"/>
              <a:t>) </a:t>
            </a:r>
            <a:r>
              <a:rPr lang="en-US" dirty="0" smtClean="0"/>
              <a:t>A? </a:t>
            </a:r>
          </a:p>
          <a:p>
            <a:r>
              <a:rPr lang="en-US" dirty="0" smtClean="0"/>
              <a:t>What is </a:t>
            </a:r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,y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B?</a:t>
            </a:r>
          </a:p>
          <a:p>
            <a:r>
              <a:rPr lang="en-US" dirty="0" smtClean="0"/>
              <a:t>What is </a:t>
            </a:r>
            <a:r>
              <a:rPr lang="en-US" dirty="0"/>
              <a:t>(x</a:t>
            </a:r>
            <a:r>
              <a:rPr lang="en-US" baseline="-25000" dirty="0"/>
              <a:t>3</a:t>
            </a:r>
            <a:r>
              <a:rPr lang="en-US" dirty="0"/>
              <a:t>,y</a:t>
            </a:r>
            <a:r>
              <a:rPr lang="en-US" baseline="-25000" dirty="0"/>
              <a:t>3</a:t>
            </a:r>
            <a:r>
              <a:rPr lang="en-US" dirty="0"/>
              <a:t>) </a:t>
            </a:r>
            <a:r>
              <a:rPr lang="en-US" dirty="0" smtClean="0"/>
              <a:t>C?</a:t>
            </a:r>
          </a:p>
          <a:p>
            <a:r>
              <a:rPr lang="en-US" dirty="0" smtClean="0"/>
              <a:t>AB = (x</a:t>
            </a:r>
            <a:r>
              <a:rPr lang="en-US" baseline="-25000" dirty="0" smtClean="0"/>
              <a:t>2</a:t>
            </a:r>
            <a:r>
              <a:rPr lang="en-US" dirty="0" smtClean="0"/>
              <a:t> – x</a:t>
            </a:r>
            <a:r>
              <a:rPr lang="en-US" baseline="-25000" dirty="0" smtClean="0"/>
              <a:t>1</a:t>
            </a:r>
            <a:r>
              <a:rPr lang="en-US" dirty="0" smtClean="0"/>
              <a:t>, y</a:t>
            </a:r>
            <a:r>
              <a:rPr lang="en-US" baseline="-25000" dirty="0" smtClean="0"/>
              <a:t>2</a:t>
            </a:r>
            <a:r>
              <a:rPr lang="en-US" dirty="0" smtClean="0"/>
              <a:t> – y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r>
              <a:rPr lang="en-US" dirty="0" smtClean="0"/>
              <a:t>AB = (6 – (-5), 7 – 3)</a:t>
            </a:r>
          </a:p>
          <a:p>
            <a:r>
              <a:rPr lang="en-US" dirty="0" smtClean="0"/>
              <a:t>BC = (x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, y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BC = (3 – 6, -6 – (7))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1" y="1269401"/>
            <a:ext cx="6861585" cy="529869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884895" y="3184263"/>
            <a:ext cx="139849" cy="1506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823526" y="2411506"/>
            <a:ext cx="139849" cy="1506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018496" y="5048923"/>
            <a:ext cx="139849" cy="1506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024744" y="2540057"/>
            <a:ext cx="2819262" cy="719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4"/>
            <a:endCxn id="8" idx="7"/>
          </p:cNvCxnSpPr>
          <p:nvPr/>
        </p:nvCxnSpPr>
        <p:spPr>
          <a:xfrm flipH="1">
            <a:off x="9137865" y="2562113"/>
            <a:ext cx="755586" cy="25088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954819" y="2411506"/>
            <a:ext cx="0" cy="77275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75299" y="2442696"/>
            <a:ext cx="2868707" cy="2205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14041" y="3067598"/>
            <a:ext cx="800929" cy="3012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(-5, 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014695" y="1608810"/>
            <a:ext cx="701482" cy="3012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(6, 7)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439161" y="5389993"/>
            <a:ext cx="759088" cy="3012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(3, -6)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9864725" y="2562113"/>
            <a:ext cx="49445" cy="256211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6"/>
          </p:cNvCxnSpPr>
          <p:nvPr/>
        </p:nvCxnSpPr>
        <p:spPr>
          <a:xfrm flipH="1">
            <a:off x="9158345" y="5124226"/>
            <a:ext cx="706380" cy="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50654" y="2008598"/>
            <a:ext cx="1151068" cy="30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– x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=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38834" y="4135628"/>
            <a:ext cx="1151068" cy="30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– x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=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29841" y="2664248"/>
            <a:ext cx="1151068" cy="30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– y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=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89902" y="3391347"/>
            <a:ext cx="1151068" cy="3012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– y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=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89035" y="3426247"/>
            <a:ext cx="932998" cy="3012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(x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, y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06632" y="3132143"/>
            <a:ext cx="258183" cy="236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068699" y="1785171"/>
            <a:ext cx="932998" cy="301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, y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576776" y="2113047"/>
            <a:ext cx="258183" cy="236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318593" y="4986887"/>
            <a:ext cx="258183" cy="236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650647" y="4541461"/>
            <a:ext cx="932998" cy="301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(x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, y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347933" y="5263730"/>
            <a:ext cx="930758" cy="4816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(-3, -13)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038198" y="2080436"/>
            <a:ext cx="930758" cy="4816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(11, </a:t>
            </a: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82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912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Extravehicular Activities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221"/>
            <a:ext cx="6918064" cy="4810742"/>
          </a:xfrm>
        </p:spPr>
        <p:txBody>
          <a:bodyPr>
            <a:normAutofit/>
          </a:bodyPr>
          <a:lstStyle/>
          <a:p>
            <a:r>
              <a:rPr lang="en-US" dirty="0" smtClean="0"/>
              <a:t>EVA – Any activity done by an astronaut outside of a spacecraft. Requires a space suit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Space stations require assembly, repair and maintenance.</a:t>
            </a:r>
          </a:p>
          <a:p>
            <a:endParaRPr lang="en-US" dirty="0"/>
          </a:p>
          <a:p>
            <a:r>
              <a:rPr lang="en-US" dirty="0" smtClean="0"/>
              <a:t>Replacement or repair of equipment.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Astronauts must capture and repair other space structures – satellites and telescopes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602" y="1297333"/>
            <a:ext cx="2769198" cy="2474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602" y="3960887"/>
            <a:ext cx="2769198" cy="259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1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913"/>
          </a:xfrm>
        </p:spPr>
        <p:txBody>
          <a:bodyPr/>
          <a:lstStyle/>
          <a:p>
            <a:pPr algn="ctr"/>
            <a:r>
              <a:rPr lang="en-US" b="1" dirty="0" smtClean="0"/>
              <a:t>EVA Tools and Equipment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8951"/>
            <a:ext cx="4314713" cy="4389120"/>
          </a:xfrm>
        </p:spPr>
        <p:txBody>
          <a:bodyPr/>
          <a:lstStyle/>
          <a:p>
            <a:r>
              <a:rPr lang="en-US" dirty="0" smtClean="0"/>
              <a:t>Tethers – Body Restraint and Safety Tether</a:t>
            </a:r>
          </a:p>
          <a:p>
            <a:endParaRPr lang="en-US" dirty="0" smtClean="0"/>
          </a:p>
          <a:p>
            <a:r>
              <a:rPr lang="en-US" dirty="0" smtClean="0"/>
              <a:t>Foot Restraint</a:t>
            </a:r>
          </a:p>
          <a:p>
            <a:endParaRPr lang="en-US" dirty="0" smtClean="0"/>
          </a:p>
          <a:p>
            <a:r>
              <a:rPr lang="en-US" dirty="0" smtClean="0"/>
              <a:t>Pistol Grip Tool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Mini Workstation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027" y="1474833"/>
            <a:ext cx="6191250" cy="486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Docking at a Space Station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525"/>
            <a:ext cx="6046694" cy="47354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31" y="1269403"/>
            <a:ext cx="5287832" cy="4625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228" y="1269403"/>
            <a:ext cx="4463975" cy="46257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59871" y="5690795"/>
            <a:ext cx="2603351" cy="3765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Cargo Spacecraft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58822" y="5701553"/>
            <a:ext cx="2603351" cy="3765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Space shuttle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392"/>
            <a:ext cx="10515600" cy="785943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Vehicle Docking Activity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9336"/>
            <a:ext cx="7455946" cy="5187628"/>
          </a:xfrm>
        </p:spPr>
        <p:txBody>
          <a:bodyPr/>
          <a:lstStyle/>
          <a:p>
            <a:r>
              <a:rPr lang="en-US" dirty="0" smtClean="0"/>
              <a:t>Dock at several Space Stations with a spacecraft.</a:t>
            </a:r>
          </a:p>
          <a:p>
            <a:r>
              <a:rPr lang="en-US" dirty="0" smtClean="0"/>
              <a:t>Travel within a </a:t>
            </a:r>
            <a:r>
              <a:rPr lang="en-US" b="1" dirty="0" smtClean="0"/>
              <a:t>coordinate plane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417" y="2272440"/>
            <a:ext cx="3239621" cy="33953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5482" y="2103330"/>
            <a:ext cx="7024744" cy="42600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  <a:endCxn id="5" idx="2"/>
          </p:cNvCxnSpPr>
          <p:nvPr/>
        </p:nvCxnSpPr>
        <p:spPr>
          <a:xfrm>
            <a:off x="4507854" y="2103330"/>
            <a:ext cx="0" cy="426002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  <a:endCxn id="5" idx="3"/>
          </p:cNvCxnSpPr>
          <p:nvPr/>
        </p:nvCxnSpPr>
        <p:spPr>
          <a:xfrm>
            <a:off x="995482" y="4233344"/>
            <a:ext cx="702474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xagon 9"/>
          <p:cNvSpPr/>
          <p:nvPr/>
        </p:nvSpPr>
        <p:spPr>
          <a:xfrm>
            <a:off x="2372496" y="3435179"/>
            <a:ext cx="234779" cy="234778"/>
          </a:xfrm>
          <a:prstGeom prst="hexago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74280" y="3257407"/>
            <a:ext cx="593124" cy="12963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Galileo</a:t>
            </a:r>
            <a:endParaRPr lang="en-US" sz="1000" dirty="0"/>
          </a:p>
        </p:txBody>
      </p:sp>
      <p:sp>
        <p:nvSpPr>
          <p:cNvPr id="12" name="Hexagon 11"/>
          <p:cNvSpPr/>
          <p:nvPr/>
        </p:nvSpPr>
        <p:spPr>
          <a:xfrm>
            <a:off x="6862118" y="2685536"/>
            <a:ext cx="234779" cy="234778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82945" y="2503614"/>
            <a:ext cx="593124" cy="12963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Alexa</a:t>
            </a:r>
            <a:endParaRPr lang="en-US" sz="1000" dirty="0"/>
          </a:p>
        </p:txBody>
      </p:sp>
      <p:sp>
        <p:nvSpPr>
          <p:cNvPr id="14" name="Hexagon 13"/>
          <p:cNvSpPr/>
          <p:nvPr/>
        </p:nvSpPr>
        <p:spPr>
          <a:xfrm>
            <a:off x="3448043" y="5381953"/>
            <a:ext cx="234779" cy="234778"/>
          </a:xfrm>
          <a:prstGeom prst="hexag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68871" y="5182485"/>
            <a:ext cx="593124" cy="12963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Libre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7409933" y="3838182"/>
            <a:ext cx="323336" cy="3186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3753" y="3810782"/>
            <a:ext cx="323336" cy="3186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84518" y="2249733"/>
            <a:ext cx="323336" cy="3186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08001" y="5927853"/>
            <a:ext cx="323336" cy="3186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75421" y="2249733"/>
            <a:ext cx="1231854" cy="38351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Quadrant 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12032" y="2249732"/>
            <a:ext cx="1231854" cy="38351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Quadrant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12032" y="5437119"/>
            <a:ext cx="1231854" cy="38351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Quadrant 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77008" y="5438627"/>
            <a:ext cx="1231854" cy="38351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Quadrant 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78577" y="2638107"/>
            <a:ext cx="781292" cy="3186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Y-Axis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62206" y="4073995"/>
            <a:ext cx="808636" cy="3186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X-Axis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Half Frame 31"/>
          <p:cNvSpPr/>
          <p:nvPr/>
        </p:nvSpPr>
        <p:spPr>
          <a:xfrm rot="19735547">
            <a:off x="4372266" y="4101131"/>
            <a:ext cx="373018" cy="376992"/>
          </a:xfrm>
          <a:prstGeom prst="halfFram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69611" y="3768506"/>
            <a:ext cx="593124" cy="12963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Giligan</a:t>
            </a:r>
            <a:endParaRPr lang="en-US" sz="10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2584473" y="3565057"/>
            <a:ext cx="1727140" cy="6661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597561" y="3827463"/>
            <a:ext cx="290979" cy="3308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607275" y="2795845"/>
            <a:ext cx="4254843" cy="7551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198716" y="2685214"/>
            <a:ext cx="290979" cy="3308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4" name="Straight Arrow Connector 43"/>
          <p:cNvCxnSpPr>
            <a:stCxn id="12" idx="3"/>
            <a:endCxn id="14" idx="0"/>
          </p:cNvCxnSpPr>
          <p:nvPr/>
        </p:nvCxnSpPr>
        <p:spPr>
          <a:xfrm flipH="1">
            <a:off x="3682822" y="2802925"/>
            <a:ext cx="3179296" cy="26964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746810" y="4334617"/>
            <a:ext cx="290979" cy="3308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3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92299" y="3214409"/>
            <a:ext cx="959754" cy="3186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Vectors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3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392"/>
            <a:ext cx="10515600" cy="719437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Vehicle Docking Activity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70" y="922829"/>
            <a:ext cx="9553832" cy="5274319"/>
          </a:xfrm>
        </p:spPr>
        <p:txBody>
          <a:bodyPr/>
          <a:lstStyle/>
          <a:p>
            <a:r>
              <a:rPr lang="en-US" dirty="0" smtClean="0"/>
              <a:t>Have </a:t>
            </a:r>
            <a:r>
              <a:rPr lang="en-US" b="1" dirty="0" smtClean="0"/>
              <a:t>thrusters </a:t>
            </a:r>
            <a:r>
              <a:rPr lang="en-US" dirty="0" smtClean="0"/>
              <a:t>that can only travel in </a:t>
            </a:r>
            <a:r>
              <a:rPr lang="en-US" b="1" dirty="0" smtClean="0"/>
              <a:t>x or y directions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Thrusters must </a:t>
            </a:r>
            <a:r>
              <a:rPr lang="en-US" b="1" dirty="0" smtClean="0"/>
              <a:t>alternate</a:t>
            </a:r>
            <a:r>
              <a:rPr lang="en-US" dirty="0" smtClean="0"/>
              <a:t> between </a:t>
            </a:r>
            <a:r>
              <a:rPr lang="en-US" b="1" dirty="0"/>
              <a:t>3</a:t>
            </a:r>
            <a:r>
              <a:rPr lang="en-US" b="1" dirty="0" smtClean="0"/>
              <a:t> and 1 unit </a:t>
            </a:r>
            <a:r>
              <a:rPr lang="en-US" dirty="0" smtClean="0"/>
              <a:t>moves.</a:t>
            </a:r>
          </a:p>
          <a:p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420182" y="2066678"/>
            <a:ext cx="7024744" cy="42600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75431" y="2057974"/>
            <a:ext cx="0" cy="426002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46717" y="4262938"/>
            <a:ext cx="702474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xagon 9"/>
          <p:cNvSpPr/>
          <p:nvPr/>
        </p:nvSpPr>
        <p:spPr>
          <a:xfrm>
            <a:off x="3730586" y="3040264"/>
            <a:ext cx="234779" cy="234778"/>
          </a:xfrm>
          <a:prstGeom prst="hexago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64199" y="3376122"/>
            <a:ext cx="593124" cy="12963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Galileo</a:t>
            </a:r>
            <a:endParaRPr lang="en-US" sz="1000" dirty="0"/>
          </a:p>
        </p:txBody>
      </p:sp>
      <p:sp>
        <p:nvSpPr>
          <p:cNvPr id="12" name="Hexagon 11"/>
          <p:cNvSpPr/>
          <p:nvPr/>
        </p:nvSpPr>
        <p:spPr>
          <a:xfrm>
            <a:off x="8618548" y="2305428"/>
            <a:ext cx="234779" cy="234778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56875" y="2605910"/>
            <a:ext cx="593124" cy="12963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Alexa</a:t>
            </a:r>
            <a:endParaRPr lang="en-US" sz="1000" dirty="0"/>
          </a:p>
        </p:txBody>
      </p:sp>
      <p:sp>
        <p:nvSpPr>
          <p:cNvPr id="14" name="Hexagon 13"/>
          <p:cNvSpPr/>
          <p:nvPr/>
        </p:nvSpPr>
        <p:spPr>
          <a:xfrm>
            <a:off x="4454782" y="5126789"/>
            <a:ext cx="234779" cy="234778"/>
          </a:xfrm>
          <a:prstGeom prst="hexag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75610" y="4945356"/>
            <a:ext cx="593124" cy="12963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Liger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7409933" y="3838182"/>
            <a:ext cx="323336" cy="3186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98003" y="3857549"/>
            <a:ext cx="323336" cy="3186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89847" y="2268338"/>
            <a:ext cx="323336" cy="3186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58286" y="5878450"/>
            <a:ext cx="323336" cy="3186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75309" y="2381510"/>
            <a:ext cx="584190" cy="38351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Q 1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23583" y="2159243"/>
            <a:ext cx="583287" cy="38351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Q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76519" y="4334172"/>
            <a:ext cx="569782" cy="38351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Q 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07764" y="4374539"/>
            <a:ext cx="614722" cy="38351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Q 4</a:t>
            </a:r>
          </a:p>
        </p:txBody>
      </p:sp>
      <p:sp>
        <p:nvSpPr>
          <p:cNvPr id="32" name="Half Frame 31"/>
          <p:cNvSpPr/>
          <p:nvPr/>
        </p:nvSpPr>
        <p:spPr>
          <a:xfrm rot="19285947">
            <a:off x="6035922" y="4074442"/>
            <a:ext cx="373018" cy="376992"/>
          </a:xfrm>
          <a:prstGeom prst="halfFram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53934" y="3872128"/>
            <a:ext cx="593124" cy="129634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Giligan</a:t>
            </a:r>
            <a:endParaRPr lang="en-US" sz="10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186974" y="3136415"/>
            <a:ext cx="15743" cy="726897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485773" y="3096614"/>
            <a:ext cx="324660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179648" y="4187009"/>
            <a:ext cx="820397" cy="19367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33634" y="3074453"/>
            <a:ext cx="809761" cy="2216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816574" y="3182885"/>
            <a:ext cx="323495" cy="1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725925" y="2445815"/>
            <a:ext cx="323495" cy="1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354229" y="3069112"/>
            <a:ext cx="862733" cy="413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8100781" y="2383740"/>
            <a:ext cx="15743" cy="726897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847445" y="3096330"/>
            <a:ext cx="862733" cy="413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733572" y="2367068"/>
            <a:ext cx="862733" cy="413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3614117" y="2019833"/>
            <a:ext cx="1584071" cy="9144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Fast Moving Particles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8700324" y="3180758"/>
            <a:ext cx="1584071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Thermal Radiation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8992197" y="3301747"/>
            <a:ext cx="9667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8992197" y="3956824"/>
            <a:ext cx="9667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250496" y="5573076"/>
            <a:ext cx="1584071" cy="914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Equipment Distortion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7682636" y="5696465"/>
            <a:ext cx="0" cy="6215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6423583" y="5696465"/>
            <a:ext cx="0" cy="6215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5067277" y="2132049"/>
            <a:ext cx="469" cy="7212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3760492" y="2109489"/>
            <a:ext cx="469" cy="7212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1830374" y="4863249"/>
            <a:ext cx="1584071" cy="91440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Solar Radiation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2149215" y="4994214"/>
            <a:ext cx="1000990" cy="159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095696" y="5674160"/>
            <a:ext cx="1053426" cy="4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3965053" y="3159418"/>
            <a:ext cx="820397" cy="19367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965053" y="3069112"/>
            <a:ext cx="324660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265186" y="3084704"/>
            <a:ext cx="324660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733269" y="3107397"/>
            <a:ext cx="324660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188340" y="3885815"/>
            <a:ext cx="6505" cy="301194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5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998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+mn-lt"/>
              </a:rPr>
              <a:t>Filling out </a:t>
            </a:r>
            <a:r>
              <a:rPr lang="en-US" b="1" dirty="0">
                <a:latin typeface="+mn-lt"/>
              </a:rPr>
              <a:t>m</a:t>
            </a:r>
            <a:r>
              <a:rPr lang="en-US" b="1" dirty="0" smtClean="0">
                <a:latin typeface="+mn-lt"/>
              </a:rPr>
              <a:t>ovement chart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(Blank Chart to begin with)</a:t>
            </a:r>
            <a:endParaRPr lang="en-US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101" y="1804987"/>
            <a:ext cx="8842786" cy="428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998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+mn-lt"/>
              </a:rPr>
              <a:t>Filling out </a:t>
            </a:r>
            <a:r>
              <a:rPr lang="en-US" b="1" dirty="0">
                <a:latin typeface="+mn-lt"/>
              </a:rPr>
              <a:t>m</a:t>
            </a:r>
            <a:r>
              <a:rPr lang="en-US" b="1" dirty="0" smtClean="0">
                <a:latin typeface="+mn-lt"/>
              </a:rPr>
              <a:t>ovement chart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(After the game is over)</a:t>
            </a:r>
            <a:endParaRPr lang="en-US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3" y="1441526"/>
            <a:ext cx="9251576" cy="48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336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Ordered</a:t>
            </a:r>
            <a:r>
              <a:rPr lang="en-US" b="1" dirty="0" smtClean="0"/>
              <a:t> </a:t>
            </a:r>
            <a:r>
              <a:rPr lang="en-US" b="1" dirty="0" smtClean="0"/>
              <a:t>pairs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0315"/>
            <a:ext cx="4691230" cy="3842554"/>
          </a:xfrm>
        </p:spPr>
        <p:txBody>
          <a:bodyPr/>
          <a:lstStyle/>
          <a:p>
            <a:r>
              <a:rPr lang="en-US" dirty="0" smtClean="0"/>
              <a:t>Count X distance first</a:t>
            </a:r>
          </a:p>
          <a:p>
            <a:r>
              <a:rPr lang="en-US" dirty="0" smtClean="0"/>
              <a:t>Count Y distance second</a:t>
            </a:r>
          </a:p>
          <a:p>
            <a:r>
              <a:rPr lang="en-US" dirty="0" smtClean="0"/>
              <a:t>Left and down are negative</a:t>
            </a:r>
          </a:p>
          <a:p>
            <a:r>
              <a:rPr lang="en-US" dirty="0" smtClean="0"/>
              <a:t>Right and up are positive</a:t>
            </a:r>
          </a:p>
          <a:p>
            <a:r>
              <a:rPr lang="en-US" dirty="0" smtClean="0"/>
              <a:t>Ordered</a:t>
            </a:r>
            <a:r>
              <a:rPr lang="en-US" dirty="0" smtClean="0"/>
              <a:t> </a:t>
            </a:r>
            <a:r>
              <a:rPr lang="en-US" dirty="0" smtClean="0"/>
              <a:t>pair = Point</a:t>
            </a:r>
          </a:p>
          <a:p>
            <a:r>
              <a:rPr lang="en-US" dirty="0" smtClean="0"/>
              <a:t>(X distance, Y distance)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430" y="1292991"/>
            <a:ext cx="6038626" cy="439987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13987" y="2119256"/>
            <a:ext cx="129091" cy="16136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69740" y="1699708"/>
            <a:ext cx="871371" cy="3012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(-5, 6)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18209" y="5154705"/>
            <a:ext cx="129091" cy="16136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41686" y="5375518"/>
            <a:ext cx="871371" cy="3012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(-3, -8)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997441" y="4521796"/>
            <a:ext cx="129091" cy="161365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90846" y="4736194"/>
            <a:ext cx="871371" cy="3012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(5, -5)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41686" y="5985398"/>
            <a:ext cx="2603351" cy="3765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Mathplanet.com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57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6968</TotalTime>
  <Words>426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Space Station Activities</vt:lpstr>
      <vt:lpstr>Extravehicular Activities</vt:lpstr>
      <vt:lpstr>EVA Tools and Equipment</vt:lpstr>
      <vt:lpstr>Docking at a Space Station</vt:lpstr>
      <vt:lpstr>Vehicle Docking Activity</vt:lpstr>
      <vt:lpstr>Vehicle Docking Activity</vt:lpstr>
      <vt:lpstr>Filling out movement chart (Blank Chart to begin with)</vt:lpstr>
      <vt:lpstr>Filling out movement chart (After the game is over)</vt:lpstr>
      <vt:lpstr>Ordered pairs</vt:lpstr>
      <vt:lpstr>Vectors</vt:lpstr>
      <vt:lpstr>More on vectors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Station Activities</dc:title>
  <dc:creator>Katterman, Matthew Ernst - (mkatterman)</dc:creator>
  <cp:lastModifiedBy>mekatterman@outlook.com</cp:lastModifiedBy>
  <cp:revision>53</cp:revision>
  <dcterms:created xsi:type="dcterms:W3CDTF">2020-08-29T19:39:04Z</dcterms:created>
  <dcterms:modified xsi:type="dcterms:W3CDTF">2021-02-27T20:24:31Z</dcterms:modified>
</cp:coreProperties>
</file>