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972B9-B0EE-4632-AA76-1CB5361DDD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607A-07F9-45A3-8E71-1A366339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Water Filtration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</a:t>
            </a:r>
            <a:r>
              <a:rPr lang="en-US" smtClean="0"/>
              <a:t>Katterman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5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5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How do astronauts clean themselves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in outer space?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84" y="2765004"/>
            <a:ext cx="2826056" cy="2225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1329" y="5279966"/>
            <a:ext cx="2940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 Rinse Body Bath </a:t>
            </a:r>
          </a:p>
          <a:p>
            <a:pPr algn="ctr"/>
            <a:r>
              <a:rPr lang="en-US" sz="2400" dirty="0" smtClean="0"/>
              <a:t>(Soap with water in it)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89" y="2765003"/>
            <a:ext cx="2683640" cy="2225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3325" y="1598513"/>
            <a:ext cx="2176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Washing Hands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1489" y="1598513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Brushing their Teeth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102" y="5279966"/>
            <a:ext cx="314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Toothbrush, Toothpaste</a:t>
            </a:r>
          </a:p>
          <a:p>
            <a:pPr algn="ctr"/>
            <a:r>
              <a:rPr lang="en-US" sz="2400" dirty="0" smtClean="0"/>
              <a:t>Pouch of water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70305" y="1676036"/>
            <a:ext cx="18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Washing Hair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9383" y="5182346"/>
            <a:ext cx="2274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Shampoo, Water</a:t>
            </a:r>
          </a:p>
          <a:p>
            <a:pPr algn="ctr"/>
            <a:r>
              <a:rPr lang="en-US" sz="2400" dirty="0"/>
              <a:t>a</a:t>
            </a:r>
            <a:r>
              <a:rPr lang="en-US" sz="2400" dirty="0" smtClean="0"/>
              <a:t>nd Towel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390" y="2744906"/>
            <a:ext cx="2466975" cy="22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6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4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Wastewater needs Filtration</a:t>
            </a:r>
            <a:endParaRPr lang="en-US" sz="40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73" y="2940864"/>
            <a:ext cx="2621211" cy="2225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6227" y="1896936"/>
            <a:ext cx="2444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Cleaning the 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5618" y="5513673"/>
            <a:ext cx="2469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Use a Space Towel</a:t>
            </a:r>
          </a:p>
          <a:p>
            <a:pPr algn="ctr"/>
            <a:r>
              <a:rPr lang="en-US" sz="2400" dirty="0" smtClean="0"/>
              <a:t>(Wring out Towel)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1473" y="1393366"/>
            <a:ext cx="291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Still Need to Filter out</a:t>
            </a:r>
          </a:p>
          <a:p>
            <a:pPr algn="ctr"/>
            <a:r>
              <a:rPr lang="en-US" sz="2400" dirty="0" smtClean="0"/>
              <a:t>Skin, Hair and Dust</a:t>
            </a:r>
          </a:p>
          <a:p>
            <a:pPr algn="ctr"/>
            <a:r>
              <a:rPr lang="en-US" sz="2400" dirty="0" smtClean="0"/>
              <a:t>From the Water.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10" y="2940863"/>
            <a:ext cx="2100725" cy="22256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5521" y="5513668"/>
            <a:ext cx="278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Requires A Filtration </a:t>
            </a:r>
          </a:p>
          <a:p>
            <a:pPr algn="ctr"/>
            <a:r>
              <a:rPr lang="en-US" sz="2400" dirty="0" smtClean="0"/>
              <a:t>System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791" y="2940863"/>
            <a:ext cx="2969009" cy="22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3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+mn-lt"/>
              </a:rPr>
              <a:t>Possible Germs in Water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891"/>
          </a:xfrm>
        </p:spPr>
        <p:txBody>
          <a:bodyPr/>
          <a:lstStyle/>
          <a:p>
            <a:r>
              <a:rPr lang="en-US" dirty="0" smtClean="0"/>
              <a:t>Possibility that water could contain bacteria or germs.</a:t>
            </a:r>
          </a:p>
          <a:p>
            <a:r>
              <a:rPr lang="en-US" dirty="0" smtClean="0"/>
              <a:t>Must be removed when cleaning the water.</a:t>
            </a:r>
          </a:p>
          <a:p>
            <a:r>
              <a:rPr lang="en-US" dirty="0" smtClean="0"/>
              <a:t>UV filtration is one way of doing this.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35" y="3499147"/>
            <a:ext cx="3816427" cy="2371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0924D7-B95C-45A7-8766-8A3933AD73F7}"/>
              </a:ext>
            </a:extLst>
          </p:cNvPr>
          <p:cNvSpPr/>
          <p:nvPr/>
        </p:nvSpPr>
        <p:spPr>
          <a:xfrm>
            <a:off x="7616134" y="5464429"/>
            <a:ext cx="2380028" cy="40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Isopurewater.com</a:t>
            </a:r>
          </a:p>
        </p:txBody>
      </p:sp>
      <p:pic>
        <p:nvPicPr>
          <p:cNvPr id="6" name="Picture 5" descr="A picture containing animal, photo, hot, sitting&#10;&#10;Description automatically generated">
            <a:extLst>
              <a:ext uri="{FF2B5EF4-FFF2-40B4-BE49-F238E27FC236}">
                <a16:creationId xmlns:a16="http://schemas.microsoft.com/office/drawing/2014/main" id="{CE493FA9-9546-44C9-911F-6F63A6E6F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86" y="4001294"/>
            <a:ext cx="3335117" cy="22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1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612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Water Recovery and Management System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118" y="1595858"/>
            <a:ext cx="10515600" cy="1523503"/>
          </a:xfrm>
        </p:spPr>
        <p:txBody>
          <a:bodyPr>
            <a:normAutofit/>
          </a:bodyPr>
          <a:lstStyle/>
          <a:p>
            <a:r>
              <a:rPr lang="en-US" sz="3200" dirty="0"/>
              <a:t>Reuses water from waste sources and air vapor. Kills &amp; removes microbes in water. Recycles water from urine.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03" y="3309363"/>
            <a:ext cx="495759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5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6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Water requires cleaning on Earth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because of pollutants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1550320"/>
            <a:ext cx="1981587" cy="1779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185" y="1550320"/>
            <a:ext cx="2095500" cy="1779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300" y="1550319"/>
            <a:ext cx="2239149" cy="1779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384" y="4262824"/>
            <a:ext cx="1977080" cy="1637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185" y="4262824"/>
            <a:ext cx="2095500" cy="1637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300" y="4262824"/>
            <a:ext cx="2239149" cy="16375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06378" y="3193898"/>
            <a:ext cx="1631092" cy="4077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Organic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9586" y="3193898"/>
            <a:ext cx="1631092" cy="4077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Pathogens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52328" y="3193898"/>
            <a:ext cx="1631092" cy="4077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Nutrient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87842" y="5764427"/>
            <a:ext cx="1668163" cy="4077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Suspended Solids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9586" y="5764426"/>
            <a:ext cx="1631092" cy="4077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Inorganic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52328" y="5758247"/>
            <a:ext cx="1631092" cy="4077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Radioactive</a:t>
            </a:r>
          </a:p>
        </p:txBody>
      </p:sp>
    </p:spTree>
    <p:extLst>
      <p:ext uri="{BB962C8B-B14F-4D97-AF65-F5344CB8AC3E}">
        <p14:creationId xmlns:p14="http://schemas.microsoft.com/office/powerpoint/2010/main" val="22086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/>
          <a:p>
            <a:pPr algn="ctr"/>
            <a:r>
              <a:rPr lang="en-US" b="1" dirty="0" smtClean="0"/>
              <a:t>Wastewater Treatment Plant Stages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3152" cy="1645920"/>
          </a:xfrm>
        </p:spPr>
        <p:txBody>
          <a:bodyPr/>
          <a:lstStyle/>
          <a:p>
            <a:r>
              <a:rPr lang="en-US" dirty="0" smtClean="0"/>
              <a:t>A Wastewater Treatment Plant has 3 Stages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54127" y="1922444"/>
            <a:ext cx="2538804" cy="110045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37817" y="1452282"/>
            <a:ext cx="347830" cy="47016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69337" y="1452282"/>
            <a:ext cx="347830" cy="47016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00857" y="1452282"/>
            <a:ext cx="347830" cy="47016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72462" y="2032224"/>
            <a:ext cx="613185" cy="5271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16936" y="2032224"/>
            <a:ext cx="613185" cy="5271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52896" y="2032224"/>
            <a:ext cx="613185" cy="5271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52329" y="2385639"/>
            <a:ext cx="2489500" cy="10859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92932" y="2753958"/>
            <a:ext cx="688490" cy="1746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76980" y="4092314"/>
            <a:ext cx="2463500" cy="150166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24405" y="4327879"/>
            <a:ext cx="1968649" cy="10305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Primary Treatment (First Stage)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66621" y="4092313"/>
            <a:ext cx="2463500" cy="15016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4046" y="4327879"/>
            <a:ext cx="1968649" cy="10305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Secondary Treatment        (Second Stage)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56262" y="4092313"/>
            <a:ext cx="2463500" cy="15016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92931" y="4327879"/>
            <a:ext cx="1968649" cy="1030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Tertiary Treatment        (Third Stage)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840479" y="4540959"/>
            <a:ext cx="871370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039087" y="4540959"/>
            <a:ext cx="871370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6692-8BCD-49E6-AE6B-D6F52A71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97"/>
            <a:ext cx="10515600" cy="735706"/>
          </a:xfrm>
        </p:spPr>
        <p:txBody>
          <a:bodyPr/>
          <a:lstStyle/>
          <a:p>
            <a:pPr algn="ctr"/>
            <a:r>
              <a:rPr lang="en-US" b="1" dirty="0"/>
              <a:t>Water </a:t>
            </a:r>
            <a:r>
              <a:rPr lang="en-US" b="1" dirty="0" smtClean="0"/>
              <a:t>Treatment on a </a:t>
            </a:r>
            <a:r>
              <a:rPr lang="en-US" b="1" smtClean="0"/>
              <a:t>Space Station</a:t>
            </a:r>
            <a:endParaRPr lang="en-US" b="1" dirty="0"/>
          </a:p>
        </p:txBody>
      </p:sp>
      <p:pic>
        <p:nvPicPr>
          <p:cNvPr id="14" name="Content Placeholder 13" descr="A person standing in front of a machine&#10;&#10;Description automatically generated">
            <a:extLst>
              <a:ext uri="{FF2B5EF4-FFF2-40B4-BE49-F238E27FC236}">
                <a16:creationId xmlns:a16="http://schemas.microsoft.com/office/drawing/2014/main" id="{6B3EAB8B-A57B-4A57-AB26-C6773CA87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13" y="2679983"/>
            <a:ext cx="3422990" cy="254804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D9B705-14F4-47B4-A18A-56FDB9B81ED5}"/>
              </a:ext>
            </a:extLst>
          </p:cNvPr>
          <p:cNvSpPr/>
          <p:nvPr/>
        </p:nvSpPr>
        <p:spPr>
          <a:xfrm rot="5400000">
            <a:off x="667188" y="3906713"/>
            <a:ext cx="1793289" cy="1891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41902AE-1E95-42EB-9AEB-CC0DECFD03FE}"/>
              </a:ext>
            </a:extLst>
          </p:cNvPr>
          <p:cNvSpPr/>
          <p:nvPr/>
        </p:nvSpPr>
        <p:spPr>
          <a:xfrm rot="10800000">
            <a:off x="1469251" y="2895341"/>
            <a:ext cx="1158740" cy="418615"/>
          </a:xfrm>
          <a:prstGeom prst="lef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8BE64A-D82F-48DE-B879-C06A8920D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91" y="2434089"/>
            <a:ext cx="1341120" cy="13411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DCF9B-C6AF-4568-97C4-562A83824F65}"/>
              </a:ext>
            </a:extLst>
          </p:cNvPr>
          <p:cNvSpPr/>
          <p:nvPr/>
        </p:nvSpPr>
        <p:spPr>
          <a:xfrm>
            <a:off x="4029723" y="3010068"/>
            <a:ext cx="914400" cy="1891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3A793-9FDA-4201-A0B5-3C2ABE0CEBFC}"/>
              </a:ext>
            </a:extLst>
          </p:cNvPr>
          <p:cNvSpPr/>
          <p:nvPr/>
        </p:nvSpPr>
        <p:spPr>
          <a:xfrm rot="5400000">
            <a:off x="4060799" y="3859424"/>
            <a:ext cx="1887872" cy="1891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6622C2-07B0-4EF9-90D9-0CF6DA79FDEA}"/>
              </a:ext>
            </a:extLst>
          </p:cNvPr>
          <p:cNvSpPr/>
          <p:nvPr/>
        </p:nvSpPr>
        <p:spPr>
          <a:xfrm>
            <a:off x="2482352" y="4637086"/>
            <a:ext cx="1632397" cy="67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  (Clean, Purify)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DE2AD-92E2-4C9C-9547-E3827900F592}"/>
              </a:ext>
            </a:extLst>
          </p:cNvPr>
          <p:cNvSpPr/>
          <p:nvPr/>
        </p:nvSpPr>
        <p:spPr>
          <a:xfrm>
            <a:off x="1469250" y="4897939"/>
            <a:ext cx="1013101" cy="180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2E57861-D709-4801-A5BE-8161F96D303C}"/>
              </a:ext>
            </a:extLst>
          </p:cNvPr>
          <p:cNvSpPr/>
          <p:nvPr/>
        </p:nvSpPr>
        <p:spPr>
          <a:xfrm>
            <a:off x="4114748" y="4794094"/>
            <a:ext cx="984567" cy="363984"/>
          </a:xfrm>
          <a:prstGeom prst="lef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646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Simple Filtration System to Clean Dirty Water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029639"/>
            <a:ext cx="3855903" cy="3095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4558" y="1493041"/>
            <a:ext cx="6830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You will build a simple water filtration system</a:t>
            </a:r>
          </a:p>
          <a:p>
            <a:pPr algn="ctr"/>
            <a:r>
              <a:rPr lang="en-US" sz="2400" dirty="0"/>
              <a:t>t</a:t>
            </a:r>
            <a:r>
              <a:rPr lang="en-US" sz="2400" dirty="0" smtClean="0"/>
              <a:t>o clean dirty water using sand, gravel, coffee filters</a:t>
            </a:r>
          </a:p>
          <a:p>
            <a:pPr algn="ctr"/>
            <a:r>
              <a:rPr lang="en-US" sz="2400" dirty="0"/>
              <a:t>a</a:t>
            </a:r>
            <a:r>
              <a:rPr lang="en-US" sz="2400" dirty="0" smtClean="0"/>
              <a:t>nd cotton balls.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02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 Water Filtration</vt:lpstr>
      <vt:lpstr>How do astronauts clean themselves in outer space?</vt:lpstr>
      <vt:lpstr>Wastewater needs Filtration</vt:lpstr>
      <vt:lpstr>Possible Germs in Water</vt:lpstr>
      <vt:lpstr>Water Recovery and Management System</vt:lpstr>
      <vt:lpstr>Water requires cleaning on Earth because of pollutants</vt:lpstr>
      <vt:lpstr>Wastewater Treatment Plant Stages</vt:lpstr>
      <vt:lpstr>Water Treatment on a Space Station</vt:lpstr>
      <vt:lpstr>Simple Filtration System to Clean Dirty Water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mekatterman@outlook.com</dc:creator>
  <cp:lastModifiedBy>mekatterman@outlook.com</cp:lastModifiedBy>
  <cp:revision>12</cp:revision>
  <dcterms:created xsi:type="dcterms:W3CDTF">2020-12-15T03:53:16Z</dcterms:created>
  <dcterms:modified xsi:type="dcterms:W3CDTF">2020-12-15T06:05:43Z</dcterms:modified>
</cp:coreProperties>
</file>