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57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3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2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0C45-9B56-4377-B373-FBECF8A4CB3B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11647-A686-49D7-8ED9-E3565330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Functions of Life Support Systems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1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Water Recovery and Management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330" y="1268730"/>
            <a:ext cx="9155430" cy="4908233"/>
          </a:xfrm>
        </p:spPr>
        <p:txBody>
          <a:bodyPr/>
          <a:lstStyle/>
          <a:p>
            <a:r>
              <a:rPr lang="en-US" dirty="0" smtClean="0"/>
              <a:t>Reuses water from waste sources and air vapor. Kills and removes microbes in water. Recycles water from urine.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329"/>
            <a:ext cx="2858453" cy="3323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65" y="2620329"/>
            <a:ext cx="2878455" cy="3323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732" y="2620329"/>
            <a:ext cx="2787015" cy="33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The Specific Environmental Control and Life Support Systems on the ISS</a:t>
            </a:r>
            <a:endParaRPr lang="en-US" b="1" dirty="0">
              <a:latin typeface="+mn-lt"/>
            </a:endParaRPr>
          </a:p>
        </p:txBody>
      </p:sp>
      <p:pic>
        <p:nvPicPr>
          <p:cNvPr id="3074" name="Picture 2" descr="A flowchart diagram showing the components of the ISS life support system. See adjacent text for detail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7" y="1627188"/>
            <a:ext cx="9859618" cy="49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19" y="515733"/>
            <a:ext cx="10515600" cy="549274"/>
          </a:xfrm>
        </p:spPr>
        <p:txBody>
          <a:bodyPr>
            <a:normAutofit fontScale="90000"/>
          </a:bodyPr>
          <a:lstStyle/>
          <a:p>
            <a:pPr algn="ctr"/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429100"/>
              </p:ext>
            </p:extLst>
          </p:nvPr>
        </p:nvGraphicFramePr>
        <p:xfrm>
          <a:off x="1888435" y="101880"/>
          <a:ext cx="8415130" cy="664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600">
                  <a:extLst>
                    <a:ext uri="{9D8B030D-6E8A-4147-A177-3AD203B41FA5}">
                      <a16:colId xmlns:a16="http://schemas.microsoft.com/office/drawing/2014/main" val="3702747177"/>
                    </a:ext>
                  </a:extLst>
                </a:gridCol>
                <a:gridCol w="4978530">
                  <a:extLst>
                    <a:ext uri="{9D8B030D-6E8A-4147-A177-3AD203B41FA5}">
                      <a16:colId xmlns:a16="http://schemas.microsoft.com/office/drawing/2014/main" val="1805867861"/>
                    </a:ext>
                  </a:extLst>
                </a:gridCol>
              </a:tblGrid>
              <a:tr h="484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Main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ECLS Systems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Function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93696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Water Recovery &amp; Management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Reuses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water from waste sources and air vapor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. Kills &amp; removes microbes in water. Recycles water from urine.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38605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Atmospheric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Control &amp; Supply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Adds &amp;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maintains gases 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(Nitrogen &amp; Oxygen) at 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the right amounts and partial pressures.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3019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Temperature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&amp; Humidity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Allows for correct 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humidity &amp; 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temperature in cabins. Removes moisture from the air.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78436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Waste Management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Collecting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, processing and recycling of human solid wastes.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91536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Air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Revitalization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Removes carbon dioxide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and trace contaminants from the air space.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771067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Oxygen Generation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Creates oxygen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from 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the electrolysis of water for 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crew members to breathe.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87562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Sabatier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System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Takes carbon dioxide from cabin and converts it into methane and water for further use.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78002"/>
                  </a:ext>
                </a:extLst>
              </a:tr>
              <a:tr h="7499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Food Storage and Preparation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Equipment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used to provide food preservation, storage and preparation.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08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62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Temperature and Humidity Control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490" y="1291590"/>
            <a:ext cx="9224010" cy="4885373"/>
          </a:xfrm>
        </p:spPr>
        <p:txBody>
          <a:bodyPr/>
          <a:lstStyle/>
          <a:p>
            <a:r>
              <a:rPr lang="en-US" dirty="0" smtClean="0"/>
              <a:t>Allows for correct temperature and humidity in the cabins. Removes moisture from the air.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95" y="2616520"/>
            <a:ext cx="3057525" cy="3281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97" y="2616520"/>
            <a:ext cx="3014663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Air Revitalization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80" y="1451610"/>
            <a:ext cx="8549640" cy="4725353"/>
          </a:xfrm>
        </p:spPr>
        <p:txBody>
          <a:bodyPr/>
          <a:lstStyle/>
          <a:p>
            <a:r>
              <a:rPr lang="en-US" dirty="0" smtClean="0"/>
              <a:t>Removes carbon dioxide and trace contaminants from the air space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3017520"/>
            <a:ext cx="3137535" cy="297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7519"/>
            <a:ext cx="3153728" cy="29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6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Atmospheric Control and Supply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562735"/>
            <a:ext cx="10073640" cy="4351338"/>
          </a:xfrm>
        </p:spPr>
        <p:txBody>
          <a:bodyPr/>
          <a:lstStyle/>
          <a:p>
            <a:r>
              <a:rPr lang="en-US" dirty="0" smtClean="0"/>
              <a:t>Adds and maintains gases (Nitrogen and Oxygen) at the right amounts and partial pressures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1" y="3072764"/>
            <a:ext cx="2366009" cy="2379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31" y="3072764"/>
            <a:ext cx="3383280" cy="2493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422" y="3119680"/>
            <a:ext cx="2127688" cy="22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1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Oxygen Generation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510" y="1405890"/>
            <a:ext cx="8903970" cy="4771073"/>
          </a:xfrm>
        </p:spPr>
        <p:txBody>
          <a:bodyPr/>
          <a:lstStyle/>
          <a:p>
            <a:r>
              <a:rPr lang="en-US" dirty="0" smtClean="0"/>
              <a:t>Creates oxygen from the electrolysis of water for crew members to breathe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82251"/>
            <a:ext cx="3120391" cy="3058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05" y="2782251"/>
            <a:ext cx="3148965" cy="30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1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Sabatier System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340" y="1314450"/>
            <a:ext cx="9315450" cy="4862513"/>
          </a:xfrm>
        </p:spPr>
        <p:txBody>
          <a:bodyPr/>
          <a:lstStyle/>
          <a:p>
            <a:r>
              <a:rPr lang="en-US" dirty="0" smtClean="0"/>
              <a:t>Takes carbon dioxide from the cabin and converts it into water and methane for further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2777490"/>
            <a:ext cx="3193732" cy="3166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3" y="2777490"/>
            <a:ext cx="3062288" cy="31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8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</a:rPr>
              <a:t>Waste Management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370" y="1360170"/>
            <a:ext cx="8686800" cy="4816793"/>
          </a:xfrm>
        </p:spPr>
        <p:txBody>
          <a:bodyPr/>
          <a:lstStyle/>
          <a:p>
            <a:r>
              <a:rPr lang="en-US" dirty="0" smtClean="0"/>
              <a:t>Collecting, processing and recycling of human solid wastes.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690813"/>
            <a:ext cx="3223260" cy="3275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70" y="2690813"/>
            <a:ext cx="3192780" cy="32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279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Functions of Life Support Systems</vt:lpstr>
      <vt:lpstr>The Specific Environmental Control and Life Support Systems on the ISS</vt:lpstr>
      <vt:lpstr>PowerPoint Presentation</vt:lpstr>
      <vt:lpstr>Temperature and Humidity Control</vt:lpstr>
      <vt:lpstr>Air Revitalization</vt:lpstr>
      <vt:lpstr>Atmospheric Control and Supply</vt:lpstr>
      <vt:lpstr>Oxygen Generation</vt:lpstr>
      <vt:lpstr>Sabatier System</vt:lpstr>
      <vt:lpstr>Waste Management</vt:lpstr>
      <vt:lpstr>Water Recovery and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mekatterman@outlook.com</dc:creator>
  <cp:lastModifiedBy>mekatterman@outlook.com</cp:lastModifiedBy>
  <cp:revision>9</cp:revision>
  <dcterms:created xsi:type="dcterms:W3CDTF">2020-12-19T05:55:58Z</dcterms:created>
  <dcterms:modified xsi:type="dcterms:W3CDTF">2020-12-19T23:44:18Z</dcterms:modified>
</cp:coreProperties>
</file>