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D229-3261-49C6-AD56-6B088902A98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857E-3BCB-4CB7-9909-466D0E485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How Life Support Systems</a:t>
            </a:r>
            <a:br>
              <a:rPr lang="en-US" b="1" dirty="0" smtClean="0"/>
            </a:br>
            <a:r>
              <a:rPr lang="en-US" b="1" dirty="0" smtClean="0"/>
              <a:t>are connected to each other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</a:t>
            </a:r>
            <a:r>
              <a:rPr lang="en-US" dirty="0" err="1" smtClean="0"/>
              <a:t>Katterman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8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9B2E-1F6C-4F1C-91AA-E33642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165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Life Support Self Sustaining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3143D-ABDE-43CB-8BCD-C39A76A204E7}"/>
              </a:ext>
            </a:extLst>
          </p:cNvPr>
          <p:cNvSpPr/>
          <p:nvPr/>
        </p:nvSpPr>
        <p:spPr>
          <a:xfrm>
            <a:off x="5565210" y="2094669"/>
            <a:ext cx="1625600" cy="101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Oxygen Generation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D27CC6-4DBF-4E25-9AD1-B8F1FA209482}"/>
              </a:ext>
            </a:extLst>
          </p:cNvPr>
          <p:cNvSpPr/>
          <p:nvPr/>
        </p:nvSpPr>
        <p:spPr>
          <a:xfrm>
            <a:off x="8237256" y="2153370"/>
            <a:ext cx="1257298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1244F-EDC3-469A-8170-B25359C51861}"/>
              </a:ext>
            </a:extLst>
          </p:cNvPr>
          <p:cNvSpPr/>
          <p:nvPr/>
        </p:nvSpPr>
        <p:spPr>
          <a:xfrm>
            <a:off x="8053105" y="4921085"/>
            <a:ext cx="1625600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Atmospheric Control &amp; Supply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DCD09-066A-4CA7-8869-15B64B717E67}"/>
              </a:ext>
            </a:extLst>
          </p:cNvPr>
          <p:cNvSpPr/>
          <p:nvPr/>
        </p:nvSpPr>
        <p:spPr>
          <a:xfrm>
            <a:off x="5736250" y="4921085"/>
            <a:ext cx="1257298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Carbon Dioxide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AD3B11-E5C9-4CAC-8935-2424B0CAA15B}"/>
              </a:ext>
            </a:extLst>
          </p:cNvPr>
          <p:cNvSpPr/>
          <p:nvPr/>
        </p:nvSpPr>
        <p:spPr>
          <a:xfrm>
            <a:off x="5749361" y="3893711"/>
            <a:ext cx="125729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Hydrogen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470F4-D66A-4EDC-96AF-E24D3CD7EA65}"/>
              </a:ext>
            </a:extLst>
          </p:cNvPr>
          <p:cNvSpPr/>
          <p:nvPr/>
        </p:nvSpPr>
        <p:spPr>
          <a:xfrm>
            <a:off x="3077315" y="4249311"/>
            <a:ext cx="1625600" cy="12872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Sabatier System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FBF89B-D108-48DA-B184-5D97A7BF008A}"/>
              </a:ext>
            </a:extLst>
          </p:cNvPr>
          <p:cNvSpPr/>
          <p:nvPr/>
        </p:nvSpPr>
        <p:spPr>
          <a:xfrm>
            <a:off x="685171" y="4278382"/>
            <a:ext cx="134660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Methane </a:t>
            </a:r>
            <a:r>
              <a:rPr lang="en-US" b="1" dirty="0" smtClean="0">
                <a:solidFill>
                  <a:schemeClr val="tx1"/>
                </a:solidFill>
              </a:rPr>
              <a:t>(Electricity)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891729-BE34-42FE-A39E-D5B312FC3246}"/>
              </a:ext>
            </a:extLst>
          </p:cNvPr>
          <p:cNvSpPr/>
          <p:nvPr/>
        </p:nvSpPr>
        <p:spPr>
          <a:xfrm>
            <a:off x="3261466" y="2153370"/>
            <a:ext cx="1257298" cy="9144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4220312-1155-4589-90FA-753506F4E6D0}"/>
              </a:ext>
            </a:extLst>
          </p:cNvPr>
          <p:cNvSpPr/>
          <p:nvPr/>
        </p:nvSpPr>
        <p:spPr>
          <a:xfrm>
            <a:off x="7190810" y="2417523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AC68B2-6836-4E0A-B4AD-40E3996D24CA}"/>
              </a:ext>
            </a:extLst>
          </p:cNvPr>
          <p:cNvSpPr/>
          <p:nvPr/>
        </p:nvSpPr>
        <p:spPr>
          <a:xfrm rot="5400000">
            <a:off x="7941254" y="3831895"/>
            <a:ext cx="1924137" cy="381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0E5496-EFA8-41F1-B579-31A13244397C}"/>
              </a:ext>
            </a:extLst>
          </p:cNvPr>
          <p:cNvSpPr/>
          <p:nvPr/>
        </p:nvSpPr>
        <p:spPr>
          <a:xfrm rot="5400000">
            <a:off x="5977108" y="3336211"/>
            <a:ext cx="851907" cy="38114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697B1F0-A887-45C9-8AEF-AB751BAE1938}"/>
              </a:ext>
            </a:extLst>
          </p:cNvPr>
          <p:cNvSpPr/>
          <p:nvPr/>
        </p:nvSpPr>
        <p:spPr>
          <a:xfrm rot="10800000">
            <a:off x="6914107" y="5232361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76646CB-0B2E-4155-B839-78BFDEA66D67}"/>
              </a:ext>
            </a:extLst>
          </p:cNvPr>
          <p:cNvSpPr/>
          <p:nvPr/>
        </p:nvSpPr>
        <p:spPr>
          <a:xfrm rot="10800000">
            <a:off x="4601405" y="5037410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8547639-1563-4245-B29F-19B6EFA4E791}"/>
              </a:ext>
            </a:extLst>
          </p:cNvPr>
          <p:cNvSpPr/>
          <p:nvPr/>
        </p:nvSpPr>
        <p:spPr>
          <a:xfrm rot="10800000">
            <a:off x="4627500" y="4362545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F9C32D-AB4F-45EE-88DB-C4BC96C6DA4E}"/>
              </a:ext>
            </a:extLst>
          </p:cNvPr>
          <p:cNvSpPr/>
          <p:nvPr/>
        </p:nvSpPr>
        <p:spPr>
          <a:xfrm rot="10800000">
            <a:off x="1938317" y="4519888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1225ED0-B72C-4D41-BB00-152B046FAACD}"/>
              </a:ext>
            </a:extLst>
          </p:cNvPr>
          <p:cNvSpPr/>
          <p:nvPr/>
        </p:nvSpPr>
        <p:spPr>
          <a:xfrm>
            <a:off x="4531638" y="2377921"/>
            <a:ext cx="1138998" cy="3730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1958E3B-05D0-441D-89F8-8764EBB9D49B}"/>
              </a:ext>
            </a:extLst>
          </p:cNvPr>
          <p:cNvSpPr/>
          <p:nvPr/>
        </p:nvSpPr>
        <p:spPr>
          <a:xfrm rot="16200000">
            <a:off x="3219562" y="3403997"/>
            <a:ext cx="1287226" cy="3811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1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Biosphere 2 – Self Contained Ecosystems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1223"/>
            <a:ext cx="6735184" cy="4421393"/>
          </a:xfrm>
        </p:spPr>
        <p:txBody>
          <a:bodyPr/>
          <a:lstStyle/>
          <a:p>
            <a:r>
              <a:rPr lang="en-US" dirty="0" smtClean="0"/>
              <a:t>What if we wanted to live on Mars, how could we live there?</a:t>
            </a:r>
          </a:p>
          <a:p>
            <a:r>
              <a:rPr lang="en-US" dirty="0" smtClean="0"/>
              <a:t>Creating self-contained Ecosystems within domed environments.</a:t>
            </a:r>
          </a:p>
          <a:p>
            <a:r>
              <a:rPr lang="en-US" b="1" dirty="0" smtClean="0"/>
              <a:t>Ecosystem </a:t>
            </a:r>
            <a:r>
              <a:rPr lang="en-US" dirty="0" smtClean="0"/>
              <a:t>– a community or group of living organisms that live and interact with each other in a specific environment.</a:t>
            </a:r>
          </a:p>
          <a:p>
            <a:r>
              <a:rPr lang="en-US" dirty="0" smtClean="0"/>
              <a:t>Biosphere 2 created several Ecosystem Environments (at least seven).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199" y="1721223"/>
            <a:ext cx="3270269" cy="38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Biosphere 2 Ecosystems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373"/>
            <a:ext cx="2110852" cy="2172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453206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Forested Swamps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04" y="1469373"/>
            <a:ext cx="2110852" cy="21720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7804" y="3453206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Savannah Grassland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408" y="1469373"/>
            <a:ext cx="2110852" cy="23603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97408" y="3453206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Tropical Rainforest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426" y="1469372"/>
            <a:ext cx="2100094" cy="19838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80668" y="3432939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Coastal Fog Desert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336" y="4109421"/>
            <a:ext cx="2110852" cy="199223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13336" y="5915753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2600 m</a:t>
            </a:r>
            <a:r>
              <a:rPr lang="en-US" b="1" baseline="30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 Ocean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230" y="4109421"/>
            <a:ext cx="2036360" cy="18063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73229" y="5916577"/>
            <a:ext cx="2036361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Desert </a:t>
            </a:r>
            <a:r>
              <a:rPr lang="en-US" b="1" dirty="0" err="1" smtClean="0">
                <a:solidFill>
                  <a:schemeClr val="tx1"/>
                </a:solidFill>
              </a:rPr>
              <a:t>Shrubland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2835" y="4148029"/>
            <a:ext cx="2110852" cy="195363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52834" y="5940294"/>
            <a:ext cx="2110852" cy="376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Model City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Life Support Systems working together</a:t>
            </a:r>
          </a:p>
        </p:txBody>
      </p:sp>
      <p:pic>
        <p:nvPicPr>
          <p:cNvPr id="3074" name="Picture 2" descr="A flowchart diagram showing the components of the ISS life support system. See adjacent text for detail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17" y="1627188"/>
            <a:ext cx="9859618" cy="49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518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Life Support Systems Flow Chart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1000461"/>
            <a:ext cx="8950363" cy="5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3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444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Drawing Activity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00" y="1178805"/>
            <a:ext cx="8427902" cy="54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518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Completed Drawing Activity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1000461"/>
            <a:ext cx="8950363" cy="55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Humidity &amp; Temperature working with both </a:t>
            </a:r>
            <a:br>
              <a:rPr lang="en-US" b="1" dirty="0" smtClean="0"/>
            </a:br>
            <a:r>
              <a:rPr lang="en-US" b="1" dirty="0" smtClean="0"/>
              <a:t>Air and Water Systems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711848" y="2205317"/>
            <a:ext cx="2614109" cy="1054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Humidity and Temperature Control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7297" y="4001294"/>
            <a:ext cx="2614109" cy="1054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Revitalization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5956" y="2646381"/>
            <a:ext cx="1645921" cy="166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65928" y="2646381"/>
            <a:ext cx="1645921" cy="166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1376" y="4468150"/>
            <a:ext cx="1645921" cy="166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767482" y="2660102"/>
            <a:ext cx="286869" cy="13411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73636" y="2646381"/>
            <a:ext cx="286869" cy="13411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8873" y="3987572"/>
            <a:ext cx="2614109" cy="1054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Water Recovery &amp;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10800000">
            <a:off x="5952565" y="3293255"/>
            <a:ext cx="286869" cy="13411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4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Air &amp; Water Systems Working Together 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206286" y="3765242"/>
            <a:ext cx="2614109" cy="10542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Sabatier System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50883" y="1575928"/>
            <a:ext cx="2614109" cy="1054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Revitalization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73490" y="2002299"/>
            <a:ext cx="2201737" cy="173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240819" y="2002300"/>
            <a:ext cx="357117" cy="177570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2171851" y="4865122"/>
            <a:ext cx="358837" cy="8941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11848" y="5066342"/>
            <a:ext cx="2614109" cy="1054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Water Recovery &amp; Management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5400000">
            <a:off x="8250887" y="4517990"/>
            <a:ext cx="376071" cy="21847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4085" y="3790313"/>
            <a:ext cx="2614109" cy="1054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Oxygen Generation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219" y="1648949"/>
            <a:ext cx="2614109" cy="105425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Atmospheric Control and Supply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10800000">
            <a:off x="2171854" y="2721646"/>
            <a:ext cx="358837" cy="105636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91379" y="5529431"/>
            <a:ext cx="2410161" cy="229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8986879" y="5146400"/>
            <a:ext cx="871303" cy="2174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658328" y="1846870"/>
            <a:ext cx="1034534" cy="4229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160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How Life Support Systems are connected to each other</vt:lpstr>
      <vt:lpstr>Biosphere 2 – Self Contained Ecosystems</vt:lpstr>
      <vt:lpstr>Biosphere 2 Ecosystems</vt:lpstr>
      <vt:lpstr>Life Support Systems working together</vt:lpstr>
      <vt:lpstr>Life Support Systems Flow Chart</vt:lpstr>
      <vt:lpstr>Drawing Activity</vt:lpstr>
      <vt:lpstr>Completed Drawing Activity</vt:lpstr>
      <vt:lpstr>Humidity &amp; Temperature working with both  Air and Water Systems</vt:lpstr>
      <vt:lpstr>Air &amp; Water Systems Working Together </vt:lpstr>
      <vt:lpstr>Life Support Self Sustaining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Life Support Systems are connected to each other</dc:title>
  <dc:creator>mekatterman@outlook.com</dc:creator>
  <cp:lastModifiedBy>mekatterman@outlook.com</cp:lastModifiedBy>
  <cp:revision>4</cp:revision>
  <dcterms:created xsi:type="dcterms:W3CDTF">2021-04-15T21:45:35Z</dcterms:created>
  <dcterms:modified xsi:type="dcterms:W3CDTF">2021-04-16T01:34:04Z</dcterms:modified>
</cp:coreProperties>
</file>