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2EA0-DA83-4A84-9407-B19EF8660BD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3E9F-BDA1-4989-8CC7-6D8E7611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2EA0-DA83-4A84-9407-B19EF8660BD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3E9F-BDA1-4989-8CC7-6D8E7611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2EA0-DA83-4A84-9407-B19EF8660BD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3E9F-BDA1-4989-8CC7-6D8E7611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2EA0-DA83-4A84-9407-B19EF8660BD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3E9F-BDA1-4989-8CC7-6D8E7611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2EA0-DA83-4A84-9407-B19EF8660BD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3E9F-BDA1-4989-8CC7-6D8E7611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5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2EA0-DA83-4A84-9407-B19EF8660BD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3E9F-BDA1-4989-8CC7-6D8E7611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2EA0-DA83-4A84-9407-B19EF8660BD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3E9F-BDA1-4989-8CC7-6D8E7611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9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2EA0-DA83-4A84-9407-B19EF8660BD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3E9F-BDA1-4989-8CC7-6D8E7611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2EA0-DA83-4A84-9407-B19EF8660BD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3E9F-BDA1-4989-8CC7-6D8E7611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9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2EA0-DA83-4A84-9407-B19EF8660BD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3E9F-BDA1-4989-8CC7-6D8E7611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1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2EA0-DA83-4A84-9407-B19EF8660BD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3E9F-BDA1-4989-8CC7-6D8E7611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2EA0-DA83-4A84-9407-B19EF8660BD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3E9F-BDA1-4989-8CC7-6D8E7611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LUNAR EXPLORATION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Matthew </a:t>
            </a:r>
            <a:r>
              <a:rPr lang="en-US" sz="3600" dirty="0" err="1" smtClean="0"/>
              <a:t>Katterman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63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609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+mn-lt"/>
              </a:rPr>
              <a:t>Artemis Mission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(Exploration of the Moon)</a:t>
            </a:r>
            <a:endParaRPr lang="en-US" b="1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2999" y="1718174"/>
            <a:ext cx="2861097" cy="23939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82" y="1989622"/>
            <a:ext cx="2216344" cy="2227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3035" y="4405502"/>
            <a:ext cx="2216343" cy="8390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First Man and Woman on the Moon in 2024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660" y="1978714"/>
            <a:ext cx="2033195" cy="22276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67159" y="4405498"/>
            <a:ext cx="2037424" cy="8390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Artemis Missions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(2021 – 2029)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8594" y="1801364"/>
            <a:ext cx="2190610" cy="22276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18594" y="4405499"/>
            <a:ext cx="2190609" cy="8390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Human </a:t>
            </a: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abitat Exploration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7231" y="4378063"/>
            <a:ext cx="2212631" cy="8390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Scientific Exploration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(South Pole of Moon)</a:t>
            </a:r>
          </a:p>
        </p:txBody>
      </p:sp>
    </p:spTree>
    <p:extLst>
      <p:ext uri="{BB962C8B-B14F-4D97-AF65-F5344CB8AC3E}">
        <p14:creationId xmlns:p14="http://schemas.microsoft.com/office/powerpoint/2010/main" val="605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609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+mn-lt"/>
              </a:rPr>
              <a:t>Exploration Tools for Astronauts</a:t>
            </a:r>
            <a:endParaRPr lang="en-US" b="1" dirty="0">
              <a:latin typeface="+mn-lt"/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5846" y="3896002"/>
            <a:ext cx="2857500" cy="16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406" y="1248951"/>
            <a:ext cx="1273157" cy="1602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316" y="1248951"/>
            <a:ext cx="1050103" cy="1602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406" y="2943197"/>
            <a:ext cx="2391952" cy="7427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57981" y="3153222"/>
            <a:ext cx="1766131" cy="2461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Lunar Soil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723" y="1248950"/>
            <a:ext cx="1140422" cy="1571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5766" y="1248950"/>
            <a:ext cx="1280160" cy="1602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975" y="2943197"/>
            <a:ext cx="2419350" cy="7427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43079" y="3153221"/>
            <a:ext cx="1766131" cy="2461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Moon Rocks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6942" y="1287590"/>
            <a:ext cx="1344707" cy="15255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7273" y="1261274"/>
            <a:ext cx="1280160" cy="152555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05333" y="2912213"/>
            <a:ext cx="2212631" cy="7737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Extreme cold &amp; Gripping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2108" y="4047985"/>
            <a:ext cx="1240884" cy="15675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6928" y="3992822"/>
            <a:ext cx="1118795" cy="16226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316338" y="5710041"/>
            <a:ext cx="2212631" cy="7737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Bags, containers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Core tubes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60626" y="5710041"/>
            <a:ext cx="2212631" cy="7737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 volatiles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Preserve ice/rock</a:t>
            </a:r>
          </a:p>
        </p:txBody>
      </p:sp>
    </p:spTree>
    <p:extLst>
      <p:ext uri="{BB962C8B-B14F-4D97-AF65-F5344CB8AC3E}">
        <p14:creationId xmlns:p14="http://schemas.microsoft.com/office/powerpoint/2010/main" val="39494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Gateway Space Station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736"/>
            <a:ext cx="10515600" cy="478922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2" y="1242508"/>
            <a:ext cx="2871395" cy="16925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09451" y="3049792"/>
            <a:ext cx="2469664" cy="6454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Outpost orbiting the moon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9891" y="3049791"/>
            <a:ext cx="2476500" cy="6454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Human habitation for astronaut crew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478" y="1235898"/>
            <a:ext cx="2883049" cy="16859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57167" y="3049791"/>
            <a:ext cx="2476500" cy="6454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Docking ports for some spacecraft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58" y="1235898"/>
            <a:ext cx="2914650" cy="1685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27" y="4121942"/>
            <a:ext cx="2475828" cy="1600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5655" y="5783998"/>
            <a:ext cx="2476500" cy="6454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Orion Spacecraft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9683" y="4121942"/>
            <a:ext cx="2476500" cy="1600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509683" y="5784000"/>
            <a:ext cx="2476500" cy="6454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Cargo Spacecraft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9230" y="4136006"/>
            <a:ext cx="2475828" cy="1600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379230" y="5783999"/>
            <a:ext cx="2476500" cy="6454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Spacecraft to Mars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2586" y="4121942"/>
            <a:ext cx="2476500" cy="160972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252586" y="5784000"/>
            <a:ext cx="2476500" cy="6454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Human Landing Systems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8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3" grpId="0" animBg="1"/>
      <p:bldP spid="15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094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+mn-lt"/>
              </a:rPr>
              <a:t>Human Landing Systems</a:t>
            </a: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185" y="1376970"/>
            <a:ext cx="1371677" cy="1312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146" y="1376971"/>
            <a:ext cx="1237373" cy="1312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91" y="1376973"/>
            <a:ext cx="1393937" cy="1312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9376" y="1419997"/>
            <a:ext cx="1356771" cy="1312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801" y="1376969"/>
            <a:ext cx="1733717" cy="13124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34259" y="2849709"/>
            <a:ext cx="4346090" cy="8390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Carries crew, supplies (food, tools), samples back and forth from the moon to Gateway.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1996" y="1376968"/>
            <a:ext cx="1704191" cy="13124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23991" y="2849709"/>
            <a:ext cx="3324113" cy="8390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Docks with Gateway or Orion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Lands spacecraft on the moon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180" y="3991873"/>
            <a:ext cx="2857500" cy="1600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8200" y="5672227"/>
            <a:ext cx="2857500" cy="8390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BLUE ORIGIN TEAM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3994050"/>
            <a:ext cx="2857500" cy="16002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524180" y="5672227"/>
            <a:ext cx="2857500" cy="8390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DYNETICS TEAM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3246" y="3994050"/>
            <a:ext cx="2857500" cy="16002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053246" y="5672227"/>
            <a:ext cx="2857500" cy="8390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SPACE X TEAM –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Cargo and Supplies</a:t>
            </a:r>
          </a:p>
        </p:txBody>
      </p:sp>
    </p:spTree>
    <p:extLst>
      <p:ext uri="{BB962C8B-B14F-4D97-AF65-F5344CB8AC3E}">
        <p14:creationId xmlns:p14="http://schemas.microsoft.com/office/powerpoint/2010/main" val="12761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7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Lunar Outpost or Base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402"/>
            <a:ext cx="10515600" cy="49075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51" y="1269402"/>
            <a:ext cx="3254243" cy="17534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0465" y="2986813"/>
            <a:ext cx="3044413" cy="6669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Establish small moon colony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(2028)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76" y="1253262"/>
            <a:ext cx="3248809" cy="1733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77383" y="2986812"/>
            <a:ext cx="3044413" cy="6669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Examine &amp; Experiment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with soil samples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502" y="4024407"/>
            <a:ext cx="609600" cy="1474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892" y="4066889"/>
            <a:ext cx="1556961" cy="14318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40465" y="5578307"/>
            <a:ext cx="3044413" cy="6669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Temporary job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(Days to weeks)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562" y="3849341"/>
            <a:ext cx="1372932" cy="16493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804" y="3822294"/>
            <a:ext cx="1881992" cy="16764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24925" y="5566751"/>
            <a:ext cx="3044413" cy="6669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Contract job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(Weeks to months)</a:t>
            </a:r>
          </a:p>
        </p:txBody>
      </p:sp>
      <p:sp>
        <p:nvSpPr>
          <p:cNvPr id="14" name="AutoShape 2" descr="The Only 3 Types of Casual Men's Dress Attire For Singapore — CustomM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4324" y="3849341"/>
            <a:ext cx="1154678" cy="15780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2904" y="3860394"/>
            <a:ext cx="1680896" cy="1600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344324" y="5551289"/>
            <a:ext cx="3044413" cy="6669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Permanent job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(Months to years)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9385" y="1269402"/>
            <a:ext cx="3114390" cy="171741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344323" y="2986811"/>
            <a:ext cx="3044413" cy="6669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Sustainable Lunar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Exploration Program</a:t>
            </a:r>
          </a:p>
        </p:txBody>
      </p:sp>
    </p:spTree>
    <p:extLst>
      <p:ext uri="{BB962C8B-B14F-4D97-AF65-F5344CB8AC3E}">
        <p14:creationId xmlns:p14="http://schemas.microsoft.com/office/powerpoint/2010/main" val="251728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670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Plans for future moon colonies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5614"/>
            <a:ext cx="10515600" cy="496134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00" y="1168156"/>
            <a:ext cx="2857500" cy="17427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2910895"/>
            <a:ext cx="2857500" cy="8390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Colonies would be primarily for </a:t>
            </a:r>
            <a:r>
              <a:rPr lang="en-US" b="1" dirty="0" smtClean="0">
                <a:solidFill>
                  <a:schemeClr val="tx1"/>
                </a:solidFill>
              </a:rPr>
              <a:t>mining</a:t>
            </a:r>
            <a:r>
              <a:rPr lang="en-US" dirty="0" smtClean="0">
                <a:solidFill>
                  <a:schemeClr val="tx1"/>
                </a:solidFill>
              </a:rPr>
              <a:t> purposes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43" y="1166253"/>
            <a:ext cx="3725732" cy="17446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73025" y="2910894"/>
            <a:ext cx="3618154" cy="8390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Water – rocket fuel, life support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REMs – Electronic devices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Helium-3 – Electricity from Fusion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076" y="1166253"/>
            <a:ext cx="1699597" cy="17446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68504" y="2910894"/>
            <a:ext cx="2857500" cy="8390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Importance of 3D Printed Habitats, Robots for work &amp; mining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1875" y="1173031"/>
            <a:ext cx="1495425" cy="17378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004310"/>
            <a:ext cx="2952750" cy="15525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8200" y="5556885"/>
            <a:ext cx="2952750" cy="8390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Lunar orbiters – find suitable locations to land, mine, live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8343" y="4004310"/>
            <a:ext cx="3725732" cy="15779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72132" y="5592183"/>
            <a:ext cx="3618154" cy="8390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Moon Village Association 2017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Projects for sustainable presence on the moon – Space Economy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5256" y="4008542"/>
            <a:ext cx="3152043" cy="1600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512800" y="5592183"/>
            <a:ext cx="2952750" cy="8390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Water – fuel cell power, creates oxygen, needed for colony survival</a:t>
            </a:r>
          </a:p>
        </p:txBody>
      </p:sp>
    </p:spTree>
    <p:extLst>
      <p:ext uri="{BB962C8B-B14F-4D97-AF65-F5344CB8AC3E}">
        <p14:creationId xmlns:p14="http://schemas.microsoft.com/office/powerpoint/2010/main" val="20111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847"/>
            <a:ext cx="10515600" cy="657129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+mn-lt"/>
              </a:rPr>
              <a:t>Mining Helium 3 for Energy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503"/>
            <a:ext cx="7402158" cy="4481569"/>
          </a:xfrm>
        </p:spPr>
        <p:txBody>
          <a:bodyPr/>
          <a:lstStyle/>
          <a:p>
            <a:r>
              <a:rPr lang="en-US" dirty="0" smtClean="0"/>
              <a:t>Helium 3 – Helium </a:t>
            </a:r>
            <a:r>
              <a:rPr lang="en-US" b="1" dirty="0" smtClean="0"/>
              <a:t>isotope </a:t>
            </a:r>
            <a:r>
              <a:rPr lang="en-US" dirty="0" smtClean="0"/>
              <a:t>that can combine with deuterium or itself to create energy through </a:t>
            </a:r>
            <a:r>
              <a:rPr lang="en-US" b="1" dirty="0" smtClean="0"/>
              <a:t>nuclear fusion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Creates clean, non-radioactive electrical energy directly from fusion.</a:t>
            </a:r>
          </a:p>
          <a:p>
            <a:r>
              <a:rPr lang="en-US" dirty="0" smtClean="0"/>
              <a:t>Element from solar wind deposited on surface.</a:t>
            </a:r>
          </a:p>
          <a:p>
            <a:r>
              <a:rPr lang="en-US" dirty="0" smtClean="0"/>
              <a:t>There is over 100 million tons of it on the moon.</a:t>
            </a:r>
          </a:p>
          <a:p>
            <a:r>
              <a:rPr lang="en-US" dirty="0" smtClean="0"/>
              <a:t>Could provide enough energy for centuries.</a:t>
            </a:r>
          </a:p>
          <a:p>
            <a:r>
              <a:rPr lang="en-US" dirty="0" smtClean="0"/>
              <a:t>Could be a multi-billion dollar industry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468" y="1399375"/>
            <a:ext cx="2531745" cy="2140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558" y="5596861"/>
            <a:ext cx="1538455" cy="1072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467" y="4087905"/>
            <a:ext cx="2531745" cy="2045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209" y="5596862"/>
            <a:ext cx="2695575" cy="10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16743</TotalTime>
  <Words>312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LUNAR EXPLORATION</vt:lpstr>
      <vt:lpstr>Artemis Mission  (Exploration of the Moon)</vt:lpstr>
      <vt:lpstr>Exploration Tools for Astronauts</vt:lpstr>
      <vt:lpstr>Gateway Space Station</vt:lpstr>
      <vt:lpstr>Human Landing Systems</vt:lpstr>
      <vt:lpstr>Lunar Outpost or Base</vt:lpstr>
      <vt:lpstr>Plans for future moon colonies</vt:lpstr>
      <vt:lpstr>Mining Helium 3 for Energy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Katterman, Matthew Ernst - (mkatterman)</dc:creator>
  <cp:lastModifiedBy>mekatterman@outlook.com</cp:lastModifiedBy>
  <cp:revision>59</cp:revision>
  <dcterms:created xsi:type="dcterms:W3CDTF">2020-10-11T04:34:57Z</dcterms:created>
  <dcterms:modified xsi:type="dcterms:W3CDTF">2021-08-14T20:59:16Z</dcterms:modified>
</cp:coreProperties>
</file>