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6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B9B3-699D-4166-A04E-CF36031AA881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90C5-5C8D-46B8-AFE2-AB2A4321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84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Design Principles for Building a Mars Lander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dirty="0" err="1" smtClean="0"/>
              <a:t>Katterman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7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Difficulties of landing on Mars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8"/>
            <a:ext cx="10812332" cy="4886045"/>
          </a:xfrm>
        </p:spPr>
        <p:txBody>
          <a:bodyPr/>
          <a:lstStyle/>
          <a:p>
            <a:r>
              <a:rPr lang="en-US" dirty="0" smtClean="0"/>
              <a:t>Will construct your own lander with design to survive a landing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9" y="2103624"/>
            <a:ext cx="2506810" cy="22424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3399" y="4463819"/>
            <a:ext cx="2506810" cy="9022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50 % of Mars Missions have crashed or been damaged.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866" y="2103624"/>
            <a:ext cx="2095500" cy="2242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65" y="2103623"/>
            <a:ext cx="1942203" cy="22424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48866" y="4463819"/>
            <a:ext cx="4037702" cy="9022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Reasons for difficulty in landing: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1) Thin Atmosphere,  2) Weather Storms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226" y="2103623"/>
            <a:ext cx="2506810" cy="22424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855225" y="4463819"/>
            <a:ext cx="2506810" cy="9022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 heavy of payloads are difficult to land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Other design considerations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9251"/>
            <a:ext cx="7950799" cy="4660135"/>
          </a:xfrm>
        </p:spPr>
        <p:txBody>
          <a:bodyPr/>
          <a:lstStyle/>
          <a:p>
            <a:r>
              <a:rPr lang="en-US" dirty="0" smtClean="0"/>
              <a:t>air resistance (drag), cushioning (softening impact), stabilize (large base, balance it – not tip over)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34" y="2549562"/>
            <a:ext cx="2981438" cy="20611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8134" y="4743518"/>
            <a:ext cx="2981438" cy="9022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Rover landings – utilize thrusters and parachute (creates drag – resistance).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91" y="2549562"/>
            <a:ext cx="2981438" cy="20611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7491" y="4743518"/>
            <a:ext cx="2981438" cy="9022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Stabilize landings – wide base (legs extend out), balanced design (square spacecraft).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667" y="2549562"/>
            <a:ext cx="2975610" cy="20611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57839" y="4763736"/>
            <a:ext cx="2981438" cy="9022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Cushioning materials – lessens impact (balloon like materials)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Design Principles for Building a Mars Lander</vt:lpstr>
      <vt:lpstr>Difficulties of landing on Mars</vt:lpstr>
      <vt:lpstr>Other design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 for Building a Mars Lander</dc:title>
  <dc:creator>mekatterman@outlook.com</dc:creator>
  <cp:lastModifiedBy>mekatterman@outlook.com</cp:lastModifiedBy>
  <cp:revision>1</cp:revision>
  <dcterms:created xsi:type="dcterms:W3CDTF">2021-03-21T23:17:35Z</dcterms:created>
  <dcterms:modified xsi:type="dcterms:W3CDTF">2021-08-14T21:53:27Z</dcterms:modified>
</cp:coreProperties>
</file>