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7338-F070-4C01-A65B-094BA3446A1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9B61-F0E0-44F3-9C82-9603CC49A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4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7338-F070-4C01-A65B-094BA3446A1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9B61-F0E0-44F3-9C82-9603CC49A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7338-F070-4C01-A65B-094BA3446A1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9B61-F0E0-44F3-9C82-9603CC49A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4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7338-F070-4C01-A65B-094BA3446A1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9B61-F0E0-44F3-9C82-9603CC49A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7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7338-F070-4C01-A65B-094BA3446A1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9B61-F0E0-44F3-9C82-9603CC49A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1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7338-F070-4C01-A65B-094BA3446A1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9B61-F0E0-44F3-9C82-9603CC49A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0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7338-F070-4C01-A65B-094BA3446A1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9B61-F0E0-44F3-9C82-9603CC49A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9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7338-F070-4C01-A65B-094BA3446A1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9B61-F0E0-44F3-9C82-9603CC49A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6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7338-F070-4C01-A65B-094BA3446A1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9B61-F0E0-44F3-9C82-9603CC49A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9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7338-F070-4C01-A65B-094BA3446A1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9B61-F0E0-44F3-9C82-9603CC49A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6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7338-F070-4C01-A65B-094BA3446A1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9B61-F0E0-44F3-9C82-9603CC49A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4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27338-F070-4C01-A65B-094BA3446A1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E9B61-F0E0-44F3-9C82-9603CC49A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5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39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smtClean="0">
                <a:latin typeface="+mn-lt"/>
              </a:rPr>
              <a:t>Program </a:t>
            </a:r>
            <a:r>
              <a:rPr lang="en-US" b="1" smtClean="0">
                <a:latin typeface="+mn-lt"/>
              </a:rPr>
              <a:t>a </a:t>
            </a:r>
            <a:r>
              <a:rPr lang="en-US" b="1" dirty="0" smtClean="0">
                <a:latin typeface="+mn-lt"/>
              </a:rPr>
              <a:t>Helicopter Game</a:t>
            </a:r>
            <a:endParaRPr lang="en-US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320" y="1560263"/>
            <a:ext cx="3262829" cy="3429000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273" y="3261107"/>
            <a:ext cx="634921" cy="29206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211855"/>
            <a:ext cx="7435658" cy="4965108"/>
          </a:xfrm>
        </p:spPr>
        <p:txBody>
          <a:bodyPr/>
          <a:lstStyle/>
          <a:p>
            <a:r>
              <a:rPr lang="en-US" dirty="0" smtClean="0"/>
              <a:t>Have helicopter respond or move when we press a certain key</a:t>
            </a:r>
          </a:p>
          <a:p>
            <a:r>
              <a:rPr lang="en-US" dirty="0" smtClean="0"/>
              <a:t>Want to have helicopter move with arrow keys</a:t>
            </a:r>
          </a:p>
          <a:p>
            <a:r>
              <a:rPr lang="en-US" dirty="0" smtClean="0"/>
              <a:t>Want it also to </a:t>
            </a:r>
            <a:r>
              <a:rPr lang="en-US" b="1" dirty="0" smtClean="0"/>
              <a:t>rotate </a:t>
            </a:r>
            <a:r>
              <a:rPr lang="en-US" dirty="0" smtClean="0"/>
              <a:t>and </a:t>
            </a:r>
            <a:r>
              <a:rPr lang="en-US" b="1" dirty="0" smtClean="0"/>
              <a:t>turn</a:t>
            </a:r>
            <a:r>
              <a:rPr lang="en-US" dirty="0" smtClean="0"/>
              <a:t> while pressing arrow keys</a:t>
            </a:r>
          </a:p>
          <a:p>
            <a:r>
              <a:rPr lang="en-US" dirty="0" smtClean="0"/>
              <a:t>Want to </a:t>
            </a:r>
            <a:r>
              <a:rPr lang="en-US" b="1" dirty="0" smtClean="0"/>
              <a:t>change the speed </a:t>
            </a:r>
            <a:r>
              <a:rPr lang="en-US" dirty="0" smtClean="0"/>
              <a:t>at which it moves.</a:t>
            </a:r>
          </a:p>
          <a:p>
            <a:r>
              <a:rPr lang="en-US" dirty="0" smtClean="0"/>
              <a:t>Space bar = goes back to starting position</a:t>
            </a:r>
          </a:p>
          <a:p>
            <a:r>
              <a:rPr lang="en-US" dirty="0" smtClean="0"/>
              <a:t>G key = glides to a random position </a:t>
            </a:r>
          </a:p>
          <a:p>
            <a:r>
              <a:rPr lang="en-US" dirty="0" smtClean="0"/>
              <a:t>N key = Asks us our </a:t>
            </a:r>
            <a:r>
              <a:rPr lang="en-US" b="1" dirty="0" smtClean="0"/>
              <a:t>name</a:t>
            </a:r>
            <a:r>
              <a:rPr lang="en-US" dirty="0" smtClean="0"/>
              <a:t> and </a:t>
            </a:r>
            <a:r>
              <a:rPr lang="en-US" b="1" dirty="0" smtClean="0"/>
              <a:t>responds </a:t>
            </a:r>
            <a:r>
              <a:rPr lang="en-US" dirty="0" smtClean="0"/>
              <a:t>back</a:t>
            </a:r>
          </a:p>
          <a:p>
            <a:r>
              <a:rPr lang="en-US" dirty="0" smtClean="0"/>
              <a:t>H key = Says </a:t>
            </a:r>
            <a:r>
              <a:rPr lang="en-US" b="1" dirty="0" smtClean="0"/>
              <a:t>Hello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9221118" y="3407138"/>
            <a:ext cx="5618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0222733" y="2500829"/>
            <a:ext cx="0" cy="539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222733" y="3668617"/>
            <a:ext cx="0" cy="528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631277" y="3407138"/>
            <a:ext cx="528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17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252"/>
          </a:xfrm>
        </p:spPr>
        <p:txBody>
          <a:bodyPr/>
          <a:lstStyle/>
          <a:p>
            <a:pPr algn="ctr"/>
            <a:r>
              <a:rPr lang="en-US" b="1" dirty="0" smtClean="0"/>
              <a:t>IF – THEN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3526" y="1335819"/>
            <a:ext cx="9477955" cy="4841144"/>
          </a:xfrm>
        </p:spPr>
        <p:txBody>
          <a:bodyPr/>
          <a:lstStyle/>
          <a:p>
            <a:r>
              <a:rPr lang="en-US" dirty="0" smtClean="0"/>
              <a:t>IF (Encounter something (action))</a:t>
            </a:r>
          </a:p>
          <a:p>
            <a:r>
              <a:rPr lang="en-US" dirty="0" smtClean="0"/>
              <a:t>THEN (Do something in response)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IF (Jack makes funny faces at me while walking by)</a:t>
            </a:r>
          </a:p>
          <a:p>
            <a:r>
              <a:rPr lang="en-US" dirty="0" smtClean="0"/>
              <a:t>THEN (I will stick out my leg and trip him as he passes)</a:t>
            </a:r>
          </a:p>
          <a:p>
            <a:endParaRPr lang="en-US" dirty="0"/>
          </a:p>
          <a:p>
            <a:r>
              <a:rPr lang="en-US" dirty="0" smtClean="0"/>
              <a:t>IF (I press the right arrow key              )</a:t>
            </a:r>
          </a:p>
          <a:p>
            <a:r>
              <a:rPr lang="en-US" dirty="0" smtClean="0"/>
              <a:t>THEN ( I will move helicopter 15 spaces to the right)</a:t>
            </a:r>
          </a:p>
          <a:p>
            <a:r>
              <a:rPr lang="en-US" dirty="0" smtClean="0"/>
              <a:t>(I will flip the Helicopter over)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106602" y="4619708"/>
            <a:ext cx="811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46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149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Program a Helicopter Game</vt:lpstr>
      <vt:lpstr>IF – THEN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mekatterman@outlook.com</dc:creator>
  <cp:lastModifiedBy>mekatterman@outlook.com</cp:lastModifiedBy>
  <cp:revision>5</cp:revision>
  <dcterms:created xsi:type="dcterms:W3CDTF">2020-11-03T17:51:40Z</dcterms:created>
  <dcterms:modified xsi:type="dcterms:W3CDTF">2021-02-27T20:57:01Z</dcterms:modified>
</cp:coreProperties>
</file>