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2.xml" ContentType="application/vnd.openxmlformats-officedocument.them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  <p:sldMasterId id="2147491939" r:id="rId5"/>
  </p:sldMasterIdLst>
  <p:notesMasterIdLst>
    <p:notesMasterId r:id="rId12"/>
  </p:notesMasterIdLst>
  <p:sldIdLst>
    <p:sldId id="489" r:id="rId6"/>
    <p:sldId id="4113" r:id="rId7"/>
    <p:sldId id="4114" r:id="rId8"/>
    <p:sldId id="4115" r:id="rId9"/>
    <p:sldId id="4116" r:id="rId10"/>
    <p:sldId id="411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roke, Masego, Vodacom" initials="SMV" lastIdx="2" clrIdx="2">
    <p:extLst>
      <p:ext uri="{19B8F6BF-5375-455C-9EA6-DF929625EA0E}">
        <p15:presenceInfo xmlns:p15="http://schemas.microsoft.com/office/powerpoint/2012/main" userId="S::Masego.Seroke@vodacom.co.za::84479d1c-14b6-42d9-a68b-aa5c14430899" providerId="AD"/>
      </p:ext>
    </p:extLst>
  </p:cmAuthor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187C11-E7EE-49E5-A523-FED0B6859703}" v="66" dt="2022-12-05T02:40:47.936"/>
    <p1510:client id="{3A8413E9-917B-4244-BA02-9B06499FA724}" v="2" dt="2022-11-16T19:36:47.1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94" autoAdjust="0"/>
    <p:restoredTop sz="91434" autoAdjust="0"/>
  </p:normalViewPr>
  <p:slideViewPr>
    <p:cSldViewPr snapToGrid="0">
      <p:cViewPr varScale="1">
        <p:scale>
          <a:sx n="116" d="100"/>
          <a:sy n="116" d="100"/>
        </p:scale>
        <p:origin x="13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28" Type="http://schemas.microsoft.com/office/2016/11/relationships/changesInfo" Target="changesInfos/changesInfo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es Maseko, Vodacom" userId="d3433385-09e8-449a-97dd-1aadde15bb4b" providerId="ADAL" clId="{3A8413E9-917B-4244-BA02-9B06499FA724}"/>
    <pc:docChg chg="addSld modSld">
      <pc:chgData name="Charles Maseko, Vodacom" userId="d3433385-09e8-449a-97dd-1aadde15bb4b" providerId="ADAL" clId="{3A8413E9-917B-4244-BA02-9B06499FA724}" dt="2022-11-16T19:36:47.183" v="80"/>
      <pc:docMkLst>
        <pc:docMk/>
      </pc:docMkLst>
      <pc:sldChg chg="add">
        <pc:chgData name="Charles Maseko, Vodacom" userId="d3433385-09e8-449a-97dd-1aadde15bb4b" providerId="ADAL" clId="{3A8413E9-917B-4244-BA02-9B06499FA724}" dt="2022-11-16T19:36:47.183" v="80"/>
        <pc:sldMkLst>
          <pc:docMk/>
          <pc:sldMk cId="1893490702" sldId="514"/>
        </pc:sldMkLst>
      </pc:sldChg>
      <pc:sldChg chg="add modTransition">
        <pc:chgData name="Charles Maseko, Vodacom" userId="d3433385-09e8-449a-97dd-1aadde15bb4b" providerId="ADAL" clId="{3A8413E9-917B-4244-BA02-9B06499FA724}" dt="2022-11-16T19:36:47.183" v="80"/>
        <pc:sldMkLst>
          <pc:docMk/>
          <pc:sldMk cId="1950858147" sldId="515"/>
        </pc:sldMkLst>
      </pc:sldChg>
      <pc:sldChg chg="add modTransition">
        <pc:chgData name="Charles Maseko, Vodacom" userId="d3433385-09e8-449a-97dd-1aadde15bb4b" providerId="ADAL" clId="{3A8413E9-917B-4244-BA02-9B06499FA724}" dt="2022-11-16T19:36:47.183" v="80"/>
        <pc:sldMkLst>
          <pc:docMk/>
          <pc:sldMk cId="1865763392" sldId="516"/>
        </pc:sldMkLst>
      </pc:sldChg>
      <pc:sldChg chg="add modTransition">
        <pc:chgData name="Charles Maseko, Vodacom" userId="d3433385-09e8-449a-97dd-1aadde15bb4b" providerId="ADAL" clId="{3A8413E9-917B-4244-BA02-9B06499FA724}" dt="2022-11-16T19:36:47.183" v="80"/>
        <pc:sldMkLst>
          <pc:docMk/>
          <pc:sldMk cId="4193444277" sldId="517"/>
        </pc:sldMkLst>
      </pc:sldChg>
      <pc:sldChg chg="modSp add mod modTransition">
        <pc:chgData name="Charles Maseko, Vodacom" userId="d3433385-09e8-449a-97dd-1aadde15bb4b" providerId="ADAL" clId="{3A8413E9-917B-4244-BA02-9B06499FA724}" dt="2022-11-16T19:35:22.455" v="76" actId="255"/>
        <pc:sldMkLst>
          <pc:docMk/>
          <pc:sldMk cId="828108913" sldId="583"/>
        </pc:sldMkLst>
        <pc:spChg chg="mod">
          <ac:chgData name="Charles Maseko, Vodacom" userId="d3433385-09e8-449a-97dd-1aadde15bb4b" providerId="ADAL" clId="{3A8413E9-917B-4244-BA02-9B06499FA724}" dt="2022-11-16T19:35:22.455" v="76" actId="255"/>
          <ac:spMkLst>
            <pc:docMk/>
            <pc:sldMk cId="828108913" sldId="583"/>
            <ac:spMk id="2" creationId="{00000000-0000-0000-0000-000000000000}"/>
          </ac:spMkLst>
        </pc:spChg>
        <pc:spChg chg="mod">
          <ac:chgData name="Charles Maseko, Vodacom" userId="d3433385-09e8-449a-97dd-1aadde15bb4b" providerId="ADAL" clId="{3A8413E9-917B-4244-BA02-9B06499FA724}" dt="2022-11-16T19:35:08.732" v="75"/>
          <ac:spMkLst>
            <pc:docMk/>
            <pc:sldMk cId="828108913" sldId="583"/>
            <ac:spMk id="3" creationId="{00000000-0000-0000-0000-000000000000}"/>
          </ac:spMkLst>
        </pc:spChg>
        <pc:spChg chg="mod">
          <ac:chgData name="Charles Maseko, Vodacom" userId="d3433385-09e8-449a-97dd-1aadde15bb4b" providerId="ADAL" clId="{3A8413E9-917B-4244-BA02-9B06499FA724}" dt="2022-11-16T19:35:08.732" v="75"/>
          <ac:spMkLst>
            <pc:docMk/>
            <pc:sldMk cId="828108913" sldId="583"/>
            <ac:spMk id="4" creationId="{00000000-0000-0000-0000-000000000000}"/>
          </ac:spMkLst>
        </pc:spChg>
        <pc:spChg chg="mod">
          <ac:chgData name="Charles Maseko, Vodacom" userId="d3433385-09e8-449a-97dd-1aadde15bb4b" providerId="ADAL" clId="{3A8413E9-917B-4244-BA02-9B06499FA724}" dt="2022-11-16T19:35:08.732" v="75"/>
          <ac:spMkLst>
            <pc:docMk/>
            <pc:sldMk cId="828108913" sldId="583"/>
            <ac:spMk id="5" creationId="{00000000-0000-0000-0000-000000000000}"/>
          </ac:spMkLst>
        </pc:spChg>
      </pc:sldChg>
      <pc:sldChg chg="modSp add mod modTransition">
        <pc:chgData name="Charles Maseko, Vodacom" userId="d3433385-09e8-449a-97dd-1aadde15bb4b" providerId="ADAL" clId="{3A8413E9-917B-4244-BA02-9B06499FA724}" dt="2022-11-16T19:35:32.076" v="77" actId="255"/>
        <pc:sldMkLst>
          <pc:docMk/>
          <pc:sldMk cId="3048917223" sldId="584"/>
        </pc:sldMkLst>
        <pc:spChg chg="mod">
          <ac:chgData name="Charles Maseko, Vodacom" userId="d3433385-09e8-449a-97dd-1aadde15bb4b" providerId="ADAL" clId="{3A8413E9-917B-4244-BA02-9B06499FA724}" dt="2022-11-16T19:35:32.076" v="77" actId="255"/>
          <ac:spMkLst>
            <pc:docMk/>
            <pc:sldMk cId="3048917223" sldId="584"/>
            <ac:spMk id="2" creationId="{00000000-0000-0000-0000-000000000000}"/>
          </ac:spMkLst>
        </pc:spChg>
        <pc:spChg chg="mod">
          <ac:chgData name="Charles Maseko, Vodacom" userId="d3433385-09e8-449a-97dd-1aadde15bb4b" providerId="ADAL" clId="{3A8413E9-917B-4244-BA02-9B06499FA724}" dt="2022-11-16T19:35:08.732" v="75"/>
          <ac:spMkLst>
            <pc:docMk/>
            <pc:sldMk cId="3048917223" sldId="584"/>
            <ac:spMk id="3" creationId="{00000000-0000-0000-0000-000000000000}"/>
          </ac:spMkLst>
        </pc:spChg>
        <pc:spChg chg="mod">
          <ac:chgData name="Charles Maseko, Vodacom" userId="d3433385-09e8-449a-97dd-1aadde15bb4b" providerId="ADAL" clId="{3A8413E9-917B-4244-BA02-9B06499FA724}" dt="2022-11-16T19:35:08.732" v="75"/>
          <ac:spMkLst>
            <pc:docMk/>
            <pc:sldMk cId="3048917223" sldId="584"/>
            <ac:spMk id="4" creationId="{00000000-0000-0000-0000-000000000000}"/>
          </ac:spMkLst>
        </pc:spChg>
        <pc:spChg chg="mod">
          <ac:chgData name="Charles Maseko, Vodacom" userId="d3433385-09e8-449a-97dd-1aadde15bb4b" providerId="ADAL" clId="{3A8413E9-917B-4244-BA02-9B06499FA724}" dt="2022-11-16T19:35:08.732" v="75"/>
          <ac:spMkLst>
            <pc:docMk/>
            <pc:sldMk cId="3048917223" sldId="584"/>
            <ac:spMk id="5" creationId="{00000000-0000-0000-0000-000000000000}"/>
          </ac:spMkLst>
        </pc:spChg>
      </pc:sldChg>
      <pc:sldChg chg="modSp add mod modTransition">
        <pc:chgData name="Charles Maseko, Vodacom" userId="d3433385-09e8-449a-97dd-1aadde15bb4b" providerId="ADAL" clId="{3A8413E9-917B-4244-BA02-9B06499FA724}" dt="2022-11-16T19:35:38.011" v="78" actId="255"/>
        <pc:sldMkLst>
          <pc:docMk/>
          <pc:sldMk cId="2538111597" sldId="585"/>
        </pc:sldMkLst>
        <pc:spChg chg="mod">
          <ac:chgData name="Charles Maseko, Vodacom" userId="d3433385-09e8-449a-97dd-1aadde15bb4b" providerId="ADAL" clId="{3A8413E9-917B-4244-BA02-9B06499FA724}" dt="2022-11-16T19:35:38.011" v="78" actId="255"/>
          <ac:spMkLst>
            <pc:docMk/>
            <pc:sldMk cId="2538111597" sldId="585"/>
            <ac:spMk id="2" creationId="{00000000-0000-0000-0000-000000000000}"/>
          </ac:spMkLst>
        </pc:spChg>
        <pc:spChg chg="mod">
          <ac:chgData name="Charles Maseko, Vodacom" userId="d3433385-09e8-449a-97dd-1aadde15bb4b" providerId="ADAL" clId="{3A8413E9-917B-4244-BA02-9B06499FA724}" dt="2022-11-16T19:35:08.732" v="75"/>
          <ac:spMkLst>
            <pc:docMk/>
            <pc:sldMk cId="2538111597" sldId="585"/>
            <ac:spMk id="3" creationId="{00000000-0000-0000-0000-000000000000}"/>
          </ac:spMkLst>
        </pc:spChg>
        <pc:spChg chg="mod">
          <ac:chgData name="Charles Maseko, Vodacom" userId="d3433385-09e8-449a-97dd-1aadde15bb4b" providerId="ADAL" clId="{3A8413E9-917B-4244-BA02-9B06499FA724}" dt="2022-11-16T19:35:08.732" v="75"/>
          <ac:spMkLst>
            <pc:docMk/>
            <pc:sldMk cId="2538111597" sldId="585"/>
            <ac:spMk id="4" creationId="{00000000-0000-0000-0000-000000000000}"/>
          </ac:spMkLst>
        </pc:spChg>
        <pc:spChg chg="mod">
          <ac:chgData name="Charles Maseko, Vodacom" userId="d3433385-09e8-449a-97dd-1aadde15bb4b" providerId="ADAL" clId="{3A8413E9-917B-4244-BA02-9B06499FA724}" dt="2022-11-16T19:35:08.732" v="75"/>
          <ac:spMkLst>
            <pc:docMk/>
            <pc:sldMk cId="2538111597" sldId="585"/>
            <ac:spMk id="5" creationId="{00000000-0000-0000-0000-000000000000}"/>
          </ac:spMkLst>
        </pc:spChg>
      </pc:sldChg>
      <pc:sldChg chg="modSp add mod modTransition">
        <pc:chgData name="Charles Maseko, Vodacom" userId="d3433385-09e8-449a-97dd-1aadde15bb4b" providerId="ADAL" clId="{3A8413E9-917B-4244-BA02-9B06499FA724}" dt="2022-11-16T19:35:45.127" v="79" actId="255"/>
        <pc:sldMkLst>
          <pc:docMk/>
          <pc:sldMk cId="2592396918" sldId="586"/>
        </pc:sldMkLst>
        <pc:spChg chg="mod">
          <ac:chgData name="Charles Maseko, Vodacom" userId="d3433385-09e8-449a-97dd-1aadde15bb4b" providerId="ADAL" clId="{3A8413E9-917B-4244-BA02-9B06499FA724}" dt="2022-11-16T19:35:45.127" v="79" actId="255"/>
          <ac:spMkLst>
            <pc:docMk/>
            <pc:sldMk cId="2592396918" sldId="586"/>
            <ac:spMk id="2" creationId="{00000000-0000-0000-0000-000000000000}"/>
          </ac:spMkLst>
        </pc:spChg>
        <pc:spChg chg="mod">
          <ac:chgData name="Charles Maseko, Vodacom" userId="d3433385-09e8-449a-97dd-1aadde15bb4b" providerId="ADAL" clId="{3A8413E9-917B-4244-BA02-9B06499FA724}" dt="2022-11-16T19:35:08.732" v="75"/>
          <ac:spMkLst>
            <pc:docMk/>
            <pc:sldMk cId="2592396918" sldId="586"/>
            <ac:spMk id="3" creationId="{00000000-0000-0000-0000-000000000000}"/>
          </ac:spMkLst>
        </pc:spChg>
        <pc:spChg chg="mod">
          <ac:chgData name="Charles Maseko, Vodacom" userId="d3433385-09e8-449a-97dd-1aadde15bb4b" providerId="ADAL" clId="{3A8413E9-917B-4244-BA02-9B06499FA724}" dt="2022-11-16T19:35:08.732" v="75"/>
          <ac:spMkLst>
            <pc:docMk/>
            <pc:sldMk cId="2592396918" sldId="586"/>
            <ac:spMk id="4" creationId="{00000000-0000-0000-0000-000000000000}"/>
          </ac:spMkLst>
        </pc:spChg>
        <pc:spChg chg="mod">
          <ac:chgData name="Charles Maseko, Vodacom" userId="d3433385-09e8-449a-97dd-1aadde15bb4b" providerId="ADAL" clId="{3A8413E9-917B-4244-BA02-9B06499FA724}" dt="2022-11-16T19:35:08.732" v="75"/>
          <ac:spMkLst>
            <pc:docMk/>
            <pc:sldMk cId="2592396918" sldId="586"/>
            <ac:spMk id="5" creationId="{00000000-0000-0000-0000-000000000000}"/>
          </ac:spMkLst>
        </pc:spChg>
      </pc:sldChg>
      <pc:sldChg chg="modSp mod">
        <pc:chgData name="Charles Maseko, Vodacom" userId="d3433385-09e8-449a-97dd-1aadde15bb4b" providerId="ADAL" clId="{3A8413E9-917B-4244-BA02-9B06499FA724}" dt="2022-11-16T19:34:00.799" v="74" actId="20577"/>
        <pc:sldMkLst>
          <pc:docMk/>
          <pc:sldMk cId="636871613" sldId="4113"/>
        </pc:sldMkLst>
        <pc:graphicFrameChg chg="modGraphic">
          <ac:chgData name="Charles Maseko, Vodacom" userId="d3433385-09e8-449a-97dd-1aadde15bb4b" providerId="ADAL" clId="{3A8413E9-917B-4244-BA02-9B06499FA724}" dt="2022-11-16T19:34:00.799" v="74" actId="20577"/>
          <ac:graphicFrameMkLst>
            <pc:docMk/>
            <pc:sldMk cId="636871613" sldId="4113"/>
            <ac:graphicFrameMk id="7" creationId="{CB456C7F-6D5E-4739-95EB-4F6E54AAE1FE}"/>
          </ac:graphicFrameMkLst>
        </pc:graphicFrameChg>
      </pc:sldChg>
    </pc:docChg>
  </pc:docChgLst>
  <pc:docChgLst>
    <pc:chgData name="Lindy Chabalala, Vodacom" userId="S::lindy.chabalala@vodacom.co.za::b7f1a2b5-89ec-4f4a-88b6-555b25ed728b" providerId="AD" clId="Web-{38187C11-E7EE-49E5-A523-FED0B6859703}"/>
    <pc:docChg chg="modSld">
      <pc:chgData name="Lindy Chabalala, Vodacom" userId="S::lindy.chabalala@vodacom.co.za::b7f1a2b5-89ec-4f4a-88b6-555b25ed728b" providerId="AD" clId="Web-{38187C11-E7EE-49E5-A523-FED0B6859703}" dt="2022-12-05T02:40:43.123" v="1"/>
      <pc:docMkLst>
        <pc:docMk/>
      </pc:docMkLst>
      <pc:sldChg chg="modSp">
        <pc:chgData name="Lindy Chabalala, Vodacom" userId="S::lindy.chabalala@vodacom.co.za::b7f1a2b5-89ec-4f4a-88b6-555b25ed728b" providerId="AD" clId="Web-{38187C11-E7EE-49E5-A523-FED0B6859703}" dt="2022-12-05T02:40:43.123" v="1"/>
        <pc:sldMkLst>
          <pc:docMk/>
          <pc:sldMk cId="636871613" sldId="4113"/>
        </pc:sldMkLst>
        <pc:graphicFrameChg chg="mod modGraphic">
          <ac:chgData name="Lindy Chabalala, Vodacom" userId="S::lindy.chabalala@vodacom.co.za::b7f1a2b5-89ec-4f4a-88b6-555b25ed728b" providerId="AD" clId="Web-{38187C11-E7EE-49E5-A523-FED0B6859703}" dt="2022-12-05T02:40:43.123" v="1"/>
          <ac:graphicFrameMkLst>
            <pc:docMk/>
            <pc:sldMk cId="636871613" sldId="4113"/>
            <ac:graphicFrameMk id="7" creationId="{CB456C7F-6D5E-4739-95EB-4F6E54AAE1FE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A79F4-FCF9-476F-A0DA-ACF9E2E3713A}" type="datetimeFigureOut">
              <a:rPr lang="en-ZA" smtClean="0"/>
              <a:t>2023/05/11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14BF0-FFD1-4872-A5BA-27F6CA43E1A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45201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6.png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png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14.png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4.png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1.jpe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1.jpe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14.png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14.png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14.png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14.png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5.jpeg"/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5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14.png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6.jpeg"/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6.jpeg"/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14.png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Ic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13571" y="2539584"/>
            <a:ext cx="1753480" cy="17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78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mage 3 Tw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11" y="1527"/>
            <a:ext cx="12184775" cy="68559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85319" y="751815"/>
            <a:ext cx="3907460" cy="5354373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244242" y="3199060"/>
            <a:ext cx="4746319" cy="855857"/>
          </a:xfr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4400" b="1" i="0">
                <a:solidFill>
                  <a:schemeClr val="accent1"/>
                </a:solidFill>
                <a:latin typeface="Vodafone Rg"/>
                <a:cs typeface="Vodafone Rg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2415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mage 3 Thre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11" y="1527"/>
            <a:ext cx="12184775" cy="685596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8422" y="751815"/>
            <a:ext cx="3764359" cy="5354373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003941" y="3016381"/>
            <a:ext cx="4480521" cy="2391755"/>
          </a:xfr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4400" b="1" i="0" baseline="0">
                <a:solidFill>
                  <a:schemeClr val="accent1"/>
                </a:solidFill>
                <a:latin typeface="Vodafone Rg"/>
                <a:cs typeface="Vodafone Rg"/>
              </a:defRPr>
            </a:lvl1pPr>
          </a:lstStyle>
          <a:p>
            <a:r>
              <a:rPr lang="en-US" dirty="0"/>
              <a:t>Click to edit Master title over three lines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2828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mage 4 On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11" y="1018"/>
            <a:ext cx="12184775" cy="68559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97867" y="751815"/>
            <a:ext cx="3994912" cy="5354373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503239" y="3607045"/>
            <a:ext cx="7047093" cy="615883"/>
          </a:xfrm>
        </p:spPr>
        <p:txBody>
          <a:bodyPr anchor="t" anchorCtr="0">
            <a:noAutofit/>
          </a:bodyPr>
          <a:lstStyle>
            <a:lvl1pPr algn="ctr">
              <a:lnSpc>
                <a:spcPct val="90000"/>
              </a:lnSpc>
              <a:defRPr sz="4400" b="1" i="0">
                <a:solidFill>
                  <a:schemeClr val="accent1"/>
                </a:solidFill>
                <a:latin typeface="Vodafone Rg"/>
                <a:cs typeface="Vodafone Rg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0085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mage 4 Two 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14" y="1019"/>
            <a:ext cx="12184775" cy="68559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85319" y="751815"/>
            <a:ext cx="3907460" cy="5354373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244242" y="3199060"/>
            <a:ext cx="4746319" cy="855857"/>
          </a:xfr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4400" b="1" i="0">
                <a:solidFill>
                  <a:schemeClr val="accent1"/>
                </a:solidFill>
                <a:latin typeface="Vodafone Rg"/>
                <a:cs typeface="Vodafone Rg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153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mage 4 Three 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17" y="1019"/>
            <a:ext cx="12184769" cy="6855963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003941" y="3016381"/>
            <a:ext cx="4480521" cy="2391755"/>
          </a:xfr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4400" b="1" i="0" baseline="0">
                <a:solidFill>
                  <a:schemeClr val="accent1"/>
                </a:solidFill>
                <a:latin typeface="Vodafone Rg"/>
                <a:cs typeface="Vodafone Rg"/>
              </a:defRPr>
            </a:lvl1pPr>
          </a:lstStyle>
          <a:p>
            <a:r>
              <a:rPr lang="en-US" dirty="0"/>
              <a:t>Click to edit Master title over three lines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8422" y="751815"/>
            <a:ext cx="3764359" cy="535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02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mage 5 On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14" y="1019"/>
            <a:ext cx="12184775" cy="68559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97867" y="751815"/>
            <a:ext cx="3994912" cy="5354373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503239" y="3607045"/>
            <a:ext cx="7047093" cy="615883"/>
          </a:xfrm>
        </p:spPr>
        <p:txBody>
          <a:bodyPr anchor="t" anchorCtr="0">
            <a:noAutofit/>
          </a:bodyPr>
          <a:lstStyle>
            <a:lvl1pPr algn="ctr">
              <a:lnSpc>
                <a:spcPct val="90000"/>
              </a:lnSpc>
              <a:defRPr sz="4400" b="1" i="0">
                <a:solidFill>
                  <a:schemeClr val="accent1"/>
                </a:solidFill>
                <a:latin typeface="Vodafone Rg"/>
                <a:cs typeface="Vodafone Rg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534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mage 5 Tw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018"/>
            <a:ext cx="12188840" cy="68559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85319" y="751815"/>
            <a:ext cx="3907460" cy="5354373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244242" y="3199060"/>
            <a:ext cx="4746319" cy="855857"/>
          </a:xfr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4400" b="1" i="0">
                <a:solidFill>
                  <a:schemeClr val="accent1"/>
                </a:solidFill>
                <a:latin typeface="Vodafone Rg"/>
                <a:cs typeface="Vodafone Rg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517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mage 5 Three 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033"/>
            <a:ext cx="12184776" cy="6855967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003941" y="3016381"/>
            <a:ext cx="4480521" cy="2391755"/>
          </a:xfr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4400" b="1" i="0" baseline="0">
                <a:solidFill>
                  <a:schemeClr val="accent1"/>
                </a:solidFill>
                <a:latin typeface="Vodafone Rg"/>
                <a:cs typeface="Vodafone Rg"/>
              </a:defRPr>
            </a:lvl1pPr>
          </a:lstStyle>
          <a:p>
            <a:r>
              <a:rPr lang="en-US" dirty="0"/>
              <a:t>Click to edit Master title over three lines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8422" y="751815"/>
            <a:ext cx="3764359" cy="535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513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mage 6 One 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2"/>
            <a:ext cx="12184775" cy="68559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97867" y="751815"/>
            <a:ext cx="3994912" cy="5354373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503239" y="3607045"/>
            <a:ext cx="7047093" cy="615883"/>
          </a:xfrm>
        </p:spPr>
        <p:txBody>
          <a:bodyPr anchor="t" anchorCtr="0">
            <a:noAutofit/>
          </a:bodyPr>
          <a:lstStyle>
            <a:lvl1pPr algn="ctr">
              <a:lnSpc>
                <a:spcPct val="90000"/>
              </a:lnSpc>
              <a:defRPr sz="4400" b="1" i="0">
                <a:solidFill>
                  <a:schemeClr val="accent1"/>
                </a:solidFill>
                <a:latin typeface="Vodafone Rg"/>
                <a:cs typeface="Vodafone Rg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5503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Red One 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29122" y="6062988"/>
            <a:ext cx="528447" cy="52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503239" y="3607045"/>
            <a:ext cx="7047093" cy="615883"/>
          </a:xfrm>
        </p:spPr>
        <p:txBody>
          <a:bodyPr anchor="t" anchorCtr="0">
            <a:noAutofit/>
          </a:bodyPr>
          <a:lstStyle>
            <a:lvl1pPr algn="ctr">
              <a:lnSpc>
                <a:spcPct val="90000"/>
              </a:lnSpc>
              <a:defRPr sz="4400" b="1" i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 dirty="0"/>
              <a:t>Single line heading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97869" y="751815"/>
            <a:ext cx="3994911" cy="535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935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ed Ic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13571" y="2539584"/>
            <a:ext cx="1753480" cy="17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817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Red Two 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29122" y="6062988"/>
            <a:ext cx="528447" cy="52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85319" y="751815"/>
            <a:ext cx="3907460" cy="5354372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2244242" y="3199060"/>
            <a:ext cx="4746319" cy="855857"/>
          </a:xfr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4400" b="1" i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108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Red Three 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29122" y="6062988"/>
            <a:ext cx="528447" cy="52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2244242" y="3001070"/>
            <a:ext cx="4746319" cy="855857"/>
          </a:xfr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4400" b="1" i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 dirty="0"/>
              <a:t>Click to edit Master title over maximum of three lines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8671" y="751815"/>
            <a:ext cx="3804108" cy="535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73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hite One 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85320" y="810417"/>
            <a:ext cx="3907459" cy="5237163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503239" y="3607045"/>
            <a:ext cx="7047093" cy="615883"/>
          </a:xfrm>
        </p:spPr>
        <p:txBody>
          <a:bodyPr anchor="t" anchorCtr="0">
            <a:noAutofit/>
          </a:bodyPr>
          <a:lstStyle>
            <a:lvl1pPr algn="ctr">
              <a:lnSpc>
                <a:spcPct val="90000"/>
              </a:lnSpc>
              <a:defRPr sz="4400" b="1" i="0">
                <a:solidFill>
                  <a:schemeClr val="accent1"/>
                </a:solidFill>
                <a:latin typeface="Vodafone Rg"/>
                <a:cs typeface="Vodafone Rg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29121" y="6062988"/>
            <a:ext cx="528447" cy="5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00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hite Two 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0856" y="810417"/>
            <a:ext cx="3821923" cy="5237163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244242" y="3199060"/>
            <a:ext cx="4746319" cy="855857"/>
          </a:xfr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4400" b="1" i="0">
                <a:solidFill>
                  <a:schemeClr val="accent1"/>
                </a:solidFill>
                <a:latin typeface="Vodafone Rg"/>
                <a:cs typeface="Vodafone Rg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29121" y="6062988"/>
            <a:ext cx="528447" cy="5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91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hite Three 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29121" y="6062988"/>
            <a:ext cx="528447" cy="52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2244242" y="3001070"/>
            <a:ext cx="4746319" cy="855857"/>
          </a:xfr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4400" b="1" i="0">
                <a:solidFill>
                  <a:schemeClr val="accent1"/>
                </a:solidFill>
                <a:latin typeface="Vodafone Rg"/>
                <a:cs typeface="Vodafone Rg"/>
              </a:defRPr>
            </a:lvl1pPr>
          </a:lstStyle>
          <a:p>
            <a:r>
              <a:rPr lang="en-US" dirty="0"/>
              <a:t>Click to edit Master title over maximum of three lines</a:t>
            </a:r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8360" y="810418"/>
            <a:ext cx="3714419" cy="522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25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503767" y="1604434"/>
            <a:ext cx="10670772" cy="480439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7683" y="412615"/>
            <a:ext cx="10538903" cy="8899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29121" y="6062988"/>
            <a:ext cx="528447" cy="528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D47607F-D0CB-4AC6-9566-046428C59115}" type="datetime3">
              <a:rPr lang="en-US" smtClean="0"/>
              <a:pPr/>
              <a:t>11 May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8561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208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5820395" y="1604433"/>
            <a:ext cx="5356651" cy="4804833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7"/>
          </p:nvPr>
        </p:nvSpPr>
        <p:spPr>
          <a:xfrm>
            <a:off x="503768" y="1604434"/>
            <a:ext cx="5202952" cy="480483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AD47607F-D0CB-4AC6-9566-046428C59115}" type="datetime3">
              <a:rPr lang="en-US" smtClean="0"/>
              <a:pPr/>
              <a:t>11 May 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29121" y="6062988"/>
            <a:ext cx="528447" cy="528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D994FF8-7E0B-8643-9743-9447F12D2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683" y="412615"/>
            <a:ext cx="10538903" cy="8899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3247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109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8"/>
          </p:nvPr>
        </p:nvSpPr>
        <p:spPr>
          <a:xfrm>
            <a:off x="5844617" y="1608665"/>
            <a:ext cx="5329921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9"/>
          </p:nvPr>
        </p:nvSpPr>
        <p:spPr>
          <a:xfrm>
            <a:off x="503767" y="1604434"/>
            <a:ext cx="5045317" cy="480483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29121" y="6062988"/>
            <a:ext cx="528447" cy="52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AD47607F-D0CB-4AC6-9566-046428C59115}" type="datetime3">
              <a:rPr lang="en-US" smtClean="0"/>
              <a:pPr/>
              <a:t>11 May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3581126-B627-4B43-B16D-DF205C154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683" y="412615"/>
            <a:ext cx="10538903" cy="8899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321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109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 and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767" y="3196652"/>
            <a:ext cx="4512941" cy="1320800"/>
          </a:xfrm>
        </p:spPr>
        <p:txBody>
          <a:bodyPr anchor="ctr" anchorCtr="0">
            <a:normAutofit/>
          </a:bodyPr>
          <a:lstStyle>
            <a:lvl1pPr>
              <a:lnSpc>
                <a:spcPct val="80000"/>
              </a:lnSpc>
              <a:defRPr sz="3733">
                <a:latin typeface="Vodafone Rg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6239935" y="2096971"/>
            <a:ext cx="2078567" cy="3872031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marL="0" indent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None/>
              <a:defRPr sz="16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8621891" y="2096971"/>
            <a:ext cx="2078567" cy="3872031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marL="0" indent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None/>
              <a:defRPr sz="16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4623" y="810420"/>
            <a:ext cx="3821923" cy="52371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29121" y="6062988"/>
            <a:ext cx="528447" cy="528000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AD47607F-D0CB-4AC6-9566-046428C59115}" type="datetime3">
              <a:rPr lang="en-US" smtClean="0"/>
              <a:pPr/>
              <a:t>11 May 2023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796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73314" y="412615"/>
            <a:ext cx="10523271" cy="88997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29121" y="6062988"/>
            <a:ext cx="528447" cy="52800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607F-D0CB-4AC6-9566-046428C59115}" type="datetime3">
              <a:rPr lang="en-US" smtClean="0"/>
              <a:pPr/>
              <a:t>11 May 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323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Image 1 On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05" y="2033"/>
            <a:ext cx="12184776" cy="68559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97867" y="751815"/>
            <a:ext cx="3994912" cy="535437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03239" y="3607045"/>
            <a:ext cx="7047093" cy="615883"/>
          </a:xfrm>
        </p:spPr>
        <p:txBody>
          <a:bodyPr anchor="t" anchorCtr="0">
            <a:noAutofit/>
          </a:bodyPr>
          <a:lstStyle>
            <a:lvl1pPr algn="ctr">
              <a:lnSpc>
                <a:spcPct val="90000"/>
              </a:lnSpc>
              <a:defRPr sz="4400" b="1" i="0">
                <a:solidFill>
                  <a:schemeClr val="accent1"/>
                </a:solidFill>
                <a:latin typeface="Vodafone Rg"/>
                <a:cs typeface="Vodafone Rg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039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29121" y="6062988"/>
            <a:ext cx="528447" cy="528000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607F-D0CB-4AC6-9566-046428C59115}" type="datetime3">
              <a:rPr lang="en-US" smtClean="0"/>
              <a:pPr/>
              <a:t>11 May 2023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830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Red Speechm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35134" y="3291535"/>
            <a:ext cx="4195629" cy="1106311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400" b="1" cap="none" baseline="0">
                <a:solidFill>
                  <a:schemeClr val="bg1"/>
                </a:solidFill>
                <a:latin typeface="Vodafone Rg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2" y="754355"/>
            <a:ext cx="5892799" cy="4380087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0"/>
              </a:spcAft>
              <a:buNone/>
              <a:defRPr sz="44266" spc="-13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29122" y="6062988"/>
            <a:ext cx="528447" cy="52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9609" y="895089"/>
            <a:ext cx="3720833" cy="509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75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hite Speechm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5935134" y="3291535"/>
            <a:ext cx="4195629" cy="1106311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400" b="1" cap="none" baseline="0">
                <a:solidFill>
                  <a:schemeClr val="accent1"/>
                </a:solidFill>
                <a:latin typeface="Vodafone Rg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2" y="754355"/>
            <a:ext cx="5892799" cy="4380087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0"/>
              </a:spcAft>
              <a:buNone/>
              <a:defRPr sz="44266" spc="-1333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9608" y="895089"/>
            <a:ext cx="3720832" cy="509863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29121" y="6062988"/>
            <a:ext cx="528447" cy="5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9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29122" y="6062988"/>
            <a:ext cx="528447" cy="52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5935134" y="3291535"/>
            <a:ext cx="4195629" cy="1106311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400" b="1" cap="none" baseline="0">
                <a:solidFill>
                  <a:schemeClr val="bg1"/>
                </a:solidFill>
                <a:latin typeface="Vodafone Rg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2" y="754355"/>
            <a:ext cx="5892799" cy="4380087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0"/>
              </a:spcAft>
              <a:buNone/>
              <a:defRPr sz="44266" spc="-13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51513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5935134" y="3291535"/>
            <a:ext cx="4195629" cy="1106311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400" b="1" cap="none" baseline="0">
                <a:solidFill>
                  <a:schemeClr val="accent1"/>
                </a:solidFill>
                <a:latin typeface="Vodafone Rg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2" y="754355"/>
            <a:ext cx="5892799" cy="4380087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0"/>
              </a:spcAft>
              <a:buNone/>
              <a:defRPr sz="44266" spc="-1333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29121" y="6062988"/>
            <a:ext cx="528447" cy="5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041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frame 16x9 Video placehol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4"/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 lIns="72000" tIns="72000"/>
          <a:lstStyle>
            <a:lvl1pPr marL="0" indent="0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Insert full frame 16x9 video</a:t>
            </a:r>
          </a:p>
        </p:txBody>
      </p:sp>
    </p:spTree>
    <p:extLst>
      <p:ext uri="{BB962C8B-B14F-4D97-AF65-F5344CB8AC3E}">
        <p14:creationId xmlns:p14="http://schemas.microsoft.com/office/powerpoint/2010/main" val="24532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x3 Video placehol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4"/>
          <p:cNvSpPr>
            <a:spLocks noGrp="1"/>
          </p:cNvSpPr>
          <p:nvPr>
            <p:ph type="media" sz="quarter" idx="10" hasCustomPrompt="1"/>
          </p:nvPr>
        </p:nvSpPr>
        <p:spPr>
          <a:xfrm>
            <a:off x="2144535" y="355602"/>
            <a:ext cx="7902932" cy="5927199"/>
          </a:xfrm>
          <a:solidFill>
            <a:schemeClr val="tx1"/>
          </a:solidFill>
        </p:spPr>
        <p:txBody>
          <a:bodyPr lIns="72000" tIns="72000"/>
          <a:lstStyle>
            <a:lvl1pPr marL="0" indent="0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Insert 4x3 video</a:t>
            </a:r>
          </a:p>
        </p:txBody>
      </p:sp>
    </p:spTree>
    <p:extLst>
      <p:ext uri="{BB962C8B-B14F-4D97-AF65-F5344CB8AC3E}">
        <p14:creationId xmlns:p14="http://schemas.microsoft.com/office/powerpoint/2010/main" val="44447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6x9 Video placehol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4"/>
          <p:cNvSpPr>
            <a:spLocks noGrp="1"/>
          </p:cNvSpPr>
          <p:nvPr>
            <p:ph type="media" sz="quarter" idx="10" hasCustomPrompt="1"/>
          </p:nvPr>
        </p:nvSpPr>
        <p:spPr>
          <a:xfrm>
            <a:off x="1096435" y="355201"/>
            <a:ext cx="9999135" cy="5624513"/>
          </a:xfrm>
          <a:solidFill>
            <a:schemeClr val="tx1"/>
          </a:solidFill>
        </p:spPr>
        <p:txBody>
          <a:bodyPr lIns="72000" tIns="72000"/>
          <a:lstStyle>
            <a:lvl1pPr marL="0" indent="0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Insert 16x9 video</a:t>
            </a:r>
          </a:p>
        </p:txBody>
      </p:sp>
    </p:spTree>
    <p:extLst>
      <p:ext uri="{BB962C8B-B14F-4D97-AF65-F5344CB8AC3E}">
        <p14:creationId xmlns:p14="http://schemas.microsoft.com/office/powerpoint/2010/main" val="146988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Red Speachm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503239" y="3607045"/>
            <a:ext cx="7047093" cy="615883"/>
          </a:xfrm>
        </p:spPr>
        <p:txBody>
          <a:bodyPr anchor="t" anchorCtr="0">
            <a:noAutofit/>
          </a:bodyPr>
          <a:lstStyle>
            <a:lvl1pPr algn="ctr">
              <a:lnSpc>
                <a:spcPct val="90000"/>
              </a:lnSpc>
              <a:defRPr sz="4400" b="1" i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/>
              <a:t>Thank you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97869" y="751815"/>
            <a:ext cx="3994911" cy="535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21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White Speachm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85320" y="810417"/>
            <a:ext cx="3907459" cy="5237163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03239" y="3607045"/>
            <a:ext cx="7047093" cy="615883"/>
          </a:xfrm>
        </p:spPr>
        <p:txBody>
          <a:bodyPr anchor="t" anchorCtr="0">
            <a:noAutofit/>
          </a:bodyPr>
          <a:lstStyle>
            <a:lvl1pPr algn="ctr">
              <a:lnSpc>
                <a:spcPct val="90000"/>
              </a:lnSpc>
              <a:defRPr sz="4400" b="1" i="0">
                <a:solidFill>
                  <a:schemeClr val="accent1"/>
                </a:solidFill>
                <a:latin typeface="Vodafone Rg"/>
                <a:cs typeface="Vodafone Rg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23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mage 1 Two Lin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05" y="2033"/>
            <a:ext cx="12184776" cy="685596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85319" y="751815"/>
            <a:ext cx="3907460" cy="5354373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244242" y="3199060"/>
            <a:ext cx="4746319" cy="855857"/>
          </a:xfr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4400" b="1" i="0">
                <a:solidFill>
                  <a:schemeClr val="accent1"/>
                </a:solidFill>
                <a:latin typeface="Vodafone Rg"/>
                <a:cs typeface="Vodafone Rg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4767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Horisontal Logo Red B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998186" y="5301246"/>
            <a:ext cx="4195629" cy="1106311"/>
          </a:xfrm>
        </p:spPr>
        <p:txBody>
          <a:bodyPr anchor="ctr" anchorCtr="0">
            <a:noAutofit/>
          </a:bodyPr>
          <a:lstStyle>
            <a:lvl1pPr algn="ctr">
              <a:lnSpc>
                <a:spcPct val="90000"/>
              </a:lnSpc>
              <a:defRPr sz="2667" b="1" cap="none" baseline="0">
                <a:solidFill>
                  <a:schemeClr val="bg1"/>
                </a:solidFill>
                <a:latin typeface="Vodafone Rg" pitchFamily="34" charset="0"/>
              </a:defRPr>
            </a:lvl1pPr>
          </a:lstStyle>
          <a:p>
            <a:r>
              <a:rPr lang="en-US" dirty="0" err="1"/>
              <a:t>vodacom.co.za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28338" y="2456876"/>
            <a:ext cx="7135325" cy="191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01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Horisontal Logo White B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998186" y="5301246"/>
            <a:ext cx="4195629" cy="1106311"/>
          </a:xfrm>
        </p:spPr>
        <p:txBody>
          <a:bodyPr anchor="ctr" anchorCtr="0">
            <a:noAutofit/>
          </a:bodyPr>
          <a:lstStyle>
            <a:lvl1pPr algn="ctr">
              <a:lnSpc>
                <a:spcPct val="90000"/>
              </a:lnSpc>
              <a:defRPr sz="2667" b="1" cap="none" baseline="0">
                <a:solidFill>
                  <a:schemeClr val="accent1"/>
                </a:solidFill>
                <a:latin typeface="Vodafone Rg" pitchFamily="34" charset="0"/>
              </a:defRPr>
            </a:lvl1pPr>
          </a:lstStyle>
          <a:p>
            <a:r>
              <a:rPr lang="en-US" dirty="0" err="1"/>
              <a:t>vodacom.co.za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28331" y="2456876"/>
            <a:ext cx="7135339" cy="191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83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tacked Logo Red B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998186" y="5301246"/>
            <a:ext cx="4195629" cy="1106311"/>
          </a:xfrm>
        </p:spPr>
        <p:txBody>
          <a:bodyPr anchor="ctr" anchorCtr="0">
            <a:noAutofit/>
          </a:bodyPr>
          <a:lstStyle>
            <a:lvl1pPr algn="ctr">
              <a:lnSpc>
                <a:spcPct val="90000"/>
              </a:lnSpc>
              <a:defRPr sz="2667" b="1" cap="none" baseline="0">
                <a:solidFill>
                  <a:schemeClr val="bg1"/>
                </a:solidFill>
                <a:latin typeface="Vodafone Rg" pitchFamily="34" charset="0"/>
              </a:defRPr>
            </a:lvl1pPr>
          </a:lstStyle>
          <a:p>
            <a:r>
              <a:rPr lang="en-US" dirty="0" err="1"/>
              <a:t>vodacom.co.za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5688" y="2456218"/>
            <a:ext cx="2993597" cy="268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24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tacked Logo White B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998186" y="5301246"/>
            <a:ext cx="4195629" cy="1106311"/>
          </a:xfrm>
        </p:spPr>
        <p:txBody>
          <a:bodyPr anchor="ctr" anchorCtr="0">
            <a:noAutofit/>
          </a:bodyPr>
          <a:lstStyle>
            <a:lvl1pPr algn="ctr">
              <a:lnSpc>
                <a:spcPct val="90000"/>
              </a:lnSpc>
              <a:defRPr sz="2667" b="1" cap="none" baseline="0">
                <a:solidFill>
                  <a:schemeClr val="accent1"/>
                </a:solidFill>
                <a:latin typeface="Vodafone Rg" pitchFamily="34" charset="0"/>
              </a:defRPr>
            </a:lvl1pPr>
          </a:lstStyle>
          <a:p>
            <a:r>
              <a:rPr lang="en-US" dirty="0" err="1"/>
              <a:t>vodacom.co.za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5688" y="2456217"/>
            <a:ext cx="2993597" cy="26887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1EDF138-5F7D-1041-81A5-098DA18F5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464" y="234964"/>
            <a:ext cx="648701" cy="64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195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Trans 4 Two 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12188388" cy="6858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85319" y="751815"/>
            <a:ext cx="3907459" cy="5354372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392730" y="3041717"/>
            <a:ext cx="4746319" cy="1558563"/>
          </a:xfrm>
        </p:spPr>
        <p:txBody>
          <a:bodyPr anchor="ctr" anchorCtr="0">
            <a:noAutofit/>
          </a:bodyPr>
          <a:lstStyle>
            <a:lvl1pPr algn="l">
              <a:lnSpc>
                <a:spcPct val="90000"/>
              </a:lnSpc>
              <a:defRPr sz="4400" b="1" i="0">
                <a:solidFill>
                  <a:schemeClr val="accent1"/>
                </a:solidFill>
                <a:latin typeface="Vodafone Rg"/>
                <a:cs typeface="Vodafone Rg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453705-1DBE-DB41-9B94-DE8F17109BD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012193" y="5901544"/>
            <a:ext cx="648315" cy="64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33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89B3F42-7ABE-40D8-8A71-44E427E39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719DF-F677-47D7-AA9B-039D54681DA4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45E282-E618-47BF-B835-15CCE0336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A97466-4929-4628-8EC1-DE7237051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FDC3E-5A7A-400F-83A7-95EAD56DC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50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 Image 2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DE01DFF-A743-4B46-98A7-7A4A1630CE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29121" y="6062988"/>
            <a:ext cx="528447" cy="52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34433" y="380276"/>
            <a:ext cx="5617633" cy="961691"/>
          </a:xfrm>
        </p:spPr>
        <p:txBody>
          <a:bodyPr anchor="t" anchorCtr="0">
            <a:noAutofit/>
          </a:bodyPr>
          <a:lstStyle>
            <a:lvl1pPr algn="l">
              <a:lnSpc>
                <a:spcPct val="85000"/>
              </a:lnSpc>
              <a:defRPr sz="3467" b="1" i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34432" y="5452801"/>
            <a:ext cx="2783840" cy="910516"/>
          </a:xfrm>
        </p:spPr>
        <p:txBody>
          <a:bodyPr anchor="b" anchorCtr="0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133">
                <a:solidFill>
                  <a:schemeClr val="bg1"/>
                </a:solidFill>
                <a:latin typeface="Vodafone Lt" panose="020B0606040202020204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Insert Confidentiality Level in slide footer </a:t>
            </a:r>
          </a:p>
        </p:txBody>
      </p:sp>
    </p:spTree>
    <p:extLst>
      <p:ext uri="{BB962C8B-B14F-4D97-AF65-F5344CB8AC3E}">
        <p14:creationId xmlns:p14="http://schemas.microsoft.com/office/powerpoint/2010/main" val="333212517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rans 1 On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24911B-1958-7A4F-AE25-4D05954EC1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76524"/>
            <a:ext cx="12267829" cy="7134527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5" y="-276525"/>
            <a:ext cx="12314131" cy="7134527"/>
          </a:xfrm>
          <a:prstGeom prst="rect">
            <a:avLst/>
          </a:prstGeom>
          <a:solidFill>
            <a:srgbClr val="C000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1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97872" y="751815"/>
            <a:ext cx="3994911" cy="5354374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503242" y="3553370"/>
            <a:ext cx="7047094" cy="615883"/>
          </a:xfrm>
        </p:spPr>
        <p:txBody>
          <a:bodyPr anchor="t" anchorCtr="0">
            <a:noAutofit/>
          </a:bodyPr>
          <a:lstStyle>
            <a:lvl1pPr algn="ctr">
              <a:lnSpc>
                <a:spcPct val="90000"/>
              </a:lnSpc>
              <a:defRPr sz="3936" b="1" i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80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rans 1 Two Lin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3EA93DA-9C62-A74F-A9D3-760D6943D6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76524"/>
            <a:ext cx="12267829" cy="713452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E6A876B-66F3-0546-B462-7A39E328DA64}"/>
              </a:ext>
            </a:extLst>
          </p:cNvPr>
          <p:cNvSpPr/>
          <p:nvPr userDrawn="1"/>
        </p:nvSpPr>
        <p:spPr>
          <a:xfrm>
            <a:off x="5" y="-276524"/>
            <a:ext cx="12314131" cy="7134527"/>
          </a:xfrm>
          <a:prstGeom prst="rect">
            <a:avLst/>
          </a:prstGeom>
          <a:solidFill>
            <a:srgbClr val="C000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1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85323" y="751818"/>
            <a:ext cx="3907459" cy="5354372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244244" y="3199069"/>
            <a:ext cx="4746319" cy="855857"/>
          </a:xfr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936" b="1" i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454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Trans 1 Three Lin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0ADDDD5-7D39-C345-8636-43992C4D1E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76524"/>
            <a:ext cx="12267829" cy="713452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508DA63-56D4-9341-9370-3AE397700715}"/>
              </a:ext>
            </a:extLst>
          </p:cNvPr>
          <p:cNvSpPr/>
          <p:nvPr userDrawn="1"/>
        </p:nvSpPr>
        <p:spPr>
          <a:xfrm>
            <a:off x="-34069" y="-276525"/>
            <a:ext cx="12314131" cy="7134527"/>
          </a:xfrm>
          <a:prstGeom prst="rect">
            <a:avLst/>
          </a:prstGeom>
          <a:solidFill>
            <a:srgbClr val="C000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1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03941" y="3016383"/>
            <a:ext cx="4480522" cy="2391755"/>
          </a:xfr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936" b="1" i="0" baseline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 dirty="0"/>
              <a:t>Click to edit Master title over three lines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8675" y="751814"/>
            <a:ext cx="3804109" cy="535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4624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Image 1 Three Lin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05" y="2033"/>
            <a:ext cx="12184776" cy="68559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03941" y="3016381"/>
            <a:ext cx="4480521" cy="2391755"/>
          </a:xfr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4400" b="1" i="0" baseline="0">
                <a:solidFill>
                  <a:schemeClr val="accent1"/>
                </a:solidFill>
                <a:latin typeface="Vodafone Rg"/>
                <a:cs typeface="Vodafone Rg"/>
              </a:defRPr>
            </a:lvl1pPr>
          </a:lstStyle>
          <a:p>
            <a:r>
              <a:rPr lang="en-US" dirty="0"/>
              <a:t>Click to edit Master title over three lines</a:t>
            </a:r>
            <a:endParaRPr lang="en-GB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8422" y="751815"/>
            <a:ext cx="3764359" cy="535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8892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rans 2 On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FCC7D4-CED8-0542-BC18-CCDC0E6DA0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" y="5"/>
            <a:ext cx="12314131" cy="72666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7E05EA0-04DF-9E42-B852-09B9018A760B}"/>
              </a:ext>
            </a:extLst>
          </p:cNvPr>
          <p:cNvSpPr/>
          <p:nvPr userDrawn="1"/>
        </p:nvSpPr>
        <p:spPr>
          <a:xfrm>
            <a:off x="5" y="0"/>
            <a:ext cx="12314131" cy="7266634"/>
          </a:xfrm>
          <a:prstGeom prst="rect">
            <a:avLst/>
          </a:prstGeom>
          <a:solidFill>
            <a:srgbClr val="C000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1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97872" y="751815"/>
            <a:ext cx="3994911" cy="5354374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503242" y="3553370"/>
            <a:ext cx="7047094" cy="615883"/>
          </a:xfrm>
        </p:spPr>
        <p:txBody>
          <a:bodyPr anchor="t" anchorCtr="0">
            <a:noAutofit/>
          </a:bodyPr>
          <a:lstStyle>
            <a:lvl1pPr algn="ctr">
              <a:lnSpc>
                <a:spcPct val="90000"/>
              </a:lnSpc>
              <a:defRPr sz="3936" b="1" i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314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rans 2 Two Lin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2844FD2-91D2-7C46-B243-3751C911DC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" y="5"/>
            <a:ext cx="12314131" cy="726663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7566123-CEA4-9F4B-9DAE-0F291B0B26B1}"/>
              </a:ext>
            </a:extLst>
          </p:cNvPr>
          <p:cNvSpPr/>
          <p:nvPr userDrawn="1"/>
        </p:nvSpPr>
        <p:spPr>
          <a:xfrm>
            <a:off x="5" y="0"/>
            <a:ext cx="12314131" cy="7266634"/>
          </a:xfrm>
          <a:prstGeom prst="rect">
            <a:avLst/>
          </a:prstGeom>
          <a:solidFill>
            <a:srgbClr val="C000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1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85323" y="751818"/>
            <a:ext cx="3907459" cy="5354372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244244" y="3199069"/>
            <a:ext cx="4746319" cy="855857"/>
          </a:xfr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936" b="1" i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4844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Trans 2 Three Lin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3A0C09-40CC-3F4D-BDEA-85B87CB651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" y="5"/>
            <a:ext cx="12314131" cy="72666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1DAF81B-7FC7-B34B-A480-B6E09F4A0DA2}"/>
              </a:ext>
            </a:extLst>
          </p:cNvPr>
          <p:cNvSpPr/>
          <p:nvPr userDrawn="1"/>
        </p:nvSpPr>
        <p:spPr>
          <a:xfrm>
            <a:off x="5" y="0"/>
            <a:ext cx="12314131" cy="7266634"/>
          </a:xfrm>
          <a:prstGeom prst="rect">
            <a:avLst/>
          </a:prstGeom>
          <a:solidFill>
            <a:srgbClr val="C000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1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03941" y="3016383"/>
            <a:ext cx="4480522" cy="2391755"/>
          </a:xfr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936" b="1" i="0" baseline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 dirty="0"/>
              <a:t>Click to edit Master title over three lines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8675" y="751814"/>
            <a:ext cx="3804109" cy="535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42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rans 3 On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43008B-5E80-C04E-9C98-20D6B7371EB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" y="2"/>
            <a:ext cx="12231206" cy="685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97872" y="751815"/>
            <a:ext cx="3994911" cy="5354374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503242" y="3553370"/>
            <a:ext cx="7047094" cy="615883"/>
          </a:xfrm>
        </p:spPr>
        <p:txBody>
          <a:bodyPr anchor="t" anchorCtr="0">
            <a:noAutofit/>
          </a:bodyPr>
          <a:lstStyle>
            <a:lvl1pPr algn="ctr">
              <a:lnSpc>
                <a:spcPct val="90000"/>
              </a:lnSpc>
              <a:defRPr sz="3936" b="1" i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664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rans 3 Two Lin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16DE2F8-7388-E440-B713-612264F230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" y="2"/>
            <a:ext cx="12231206" cy="6858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85323" y="751818"/>
            <a:ext cx="3907459" cy="5354372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244244" y="3199069"/>
            <a:ext cx="4746319" cy="855857"/>
          </a:xfr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936" b="1" i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3523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Trans 3 Three Lin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F20D99-3221-0547-BCE1-1C902F2A59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" y="2"/>
            <a:ext cx="1223120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03941" y="3016383"/>
            <a:ext cx="4480522" cy="2391755"/>
          </a:xfr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936" b="1" i="0" baseline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 dirty="0"/>
              <a:t>Click to edit Master title over three lines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8675" y="751814"/>
            <a:ext cx="3804109" cy="535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6844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rans 4 On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D1986C-D5D8-E845-85E7-6C724D77AF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" y="0"/>
            <a:ext cx="12230308" cy="726663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EE99A06-38C3-1549-B0F4-352378FF0C46}"/>
              </a:ext>
            </a:extLst>
          </p:cNvPr>
          <p:cNvSpPr/>
          <p:nvPr userDrawn="1"/>
        </p:nvSpPr>
        <p:spPr>
          <a:xfrm>
            <a:off x="5" y="10190"/>
            <a:ext cx="12314131" cy="7266634"/>
          </a:xfrm>
          <a:prstGeom prst="rect">
            <a:avLst/>
          </a:prstGeom>
          <a:solidFill>
            <a:srgbClr val="C000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1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97872" y="751815"/>
            <a:ext cx="3994911" cy="5354374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503242" y="3553370"/>
            <a:ext cx="7047094" cy="615883"/>
          </a:xfrm>
        </p:spPr>
        <p:txBody>
          <a:bodyPr anchor="t" anchorCtr="0">
            <a:noAutofit/>
          </a:bodyPr>
          <a:lstStyle>
            <a:lvl1pPr algn="ctr">
              <a:lnSpc>
                <a:spcPct val="90000"/>
              </a:lnSpc>
              <a:defRPr sz="3936" b="1" i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083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rans 4 Two Lin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5408E33-A951-C34D-89A4-A0163E59EA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" y="0"/>
            <a:ext cx="12230308" cy="726663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2D2A412-9B66-F446-961C-FB88666176FB}"/>
              </a:ext>
            </a:extLst>
          </p:cNvPr>
          <p:cNvSpPr/>
          <p:nvPr userDrawn="1"/>
        </p:nvSpPr>
        <p:spPr>
          <a:xfrm>
            <a:off x="-18013" y="0"/>
            <a:ext cx="12314131" cy="7266634"/>
          </a:xfrm>
          <a:prstGeom prst="rect">
            <a:avLst/>
          </a:prstGeom>
          <a:solidFill>
            <a:srgbClr val="C000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1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85323" y="751818"/>
            <a:ext cx="3907459" cy="5354372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244244" y="3199069"/>
            <a:ext cx="4746319" cy="855857"/>
          </a:xfr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936" b="1" i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210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Trans 4 Three Lin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3F7888-5174-D74D-9BC4-8B46834ED4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" y="0"/>
            <a:ext cx="12230308" cy="726663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036457E-0FAA-A146-B689-933DFED75486}"/>
              </a:ext>
            </a:extLst>
          </p:cNvPr>
          <p:cNvSpPr/>
          <p:nvPr userDrawn="1"/>
        </p:nvSpPr>
        <p:spPr>
          <a:xfrm>
            <a:off x="-48976" y="0"/>
            <a:ext cx="12314131" cy="7266634"/>
          </a:xfrm>
          <a:prstGeom prst="rect">
            <a:avLst/>
          </a:prstGeom>
          <a:solidFill>
            <a:srgbClr val="C000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1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03941" y="3016383"/>
            <a:ext cx="4480522" cy="2391755"/>
          </a:xfr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936" b="1" i="0" baseline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 dirty="0"/>
              <a:t>Click to edit Master title over three lines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8675" y="751814"/>
            <a:ext cx="3804109" cy="535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5726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rans 5 On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483553-8A46-3647-8FFC-B9AE462DF8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" y="-97536"/>
            <a:ext cx="12192000" cy="695553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8385ACA-7976-AD4C-B706-D9779C1924D8}"/>
              </a:ext>
            </a:extLst>
          </p:cNvPr>
          <p:cNvSpPr/>
          <p:nvPr userDrawn="1"/>
        </p:nvSpPr>
        <p:spPr>
          <a:xfrm>
            <a:off x="1" y="-111729"/>
            <a:ext cx="12147395" cy="6969732"/>
          </a:xfrm>
          <a:prstGeom prst="rect">
            <a:avLst/>
          </a:prstGeom>
          <a:solidFill>
            <a:srgbClr val="C000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1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97872" y="751815"/>
            <a:ext cx="3994911" cy="5354374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503242" y="3553370"/>
            <a:ext cx="7047094" cy="615883"/>
          </a:xfrm>
        </p:spPr>
        <p:txBody>
          <a:bodyPr anchor="t" anchorCtr="0">
            <a:noAutofit/>
          </a:bodyPr>
          <a:lstStyle>
            <a:lvl1pPr algn="ctr">
              <a:lnSpc>
                <a:spcPct val="90000"/>
              </a:lnSpc>
              <a:defRPr sz="3936" b="1" i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2956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mage 2 One 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12184775" cy="68559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97867" y="751815"/>
            <a:ext cx="3994912" cy="5354373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503239" y="3607045"/>
            <a:ext cx="7047093" cy="615883"/>
          </a:xfrm>
        </p:spPr>
        <p:txBody>
          <a:bodyPr anchor="t" anchorCtr="0">
            <a:noAutofit/>
          </a:bodyPr>
          <a:lstStyle>
            <a:lvl1pPr algn="ctr">
              <a:lnSpc>
                <a:spcPct val="90000"/>
              </a:lnSpc>
              <a:defRPr sz="4400" b="1" i="0">
                <a:solidFill>
                  <a:schemeClr val="accent1"/>
                </a:solidFill>
                <a:latin typeface="Vodafone Rg"/>
                <a:cs typeface="Vodafone Rg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344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rans 5 Two Lin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E71FC52-0B51-034E-9847-61878321BA6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" y="1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33B8D62-C988-754C-8F6B-D17BEA791B07}"/>
              </a:ext>
            </a:extLst>
          </p:cNvPr>
          <p:cNvSpPr/>
          <p:nvPr userDrawn="1"/>
        </p:nvSpPr>
        <p:spPr>
          <a:xfrm>
            <a:off x="4" y="1"/>
            <a:ext cx="12192000" cy="6858000"/>
          </a:xfrm>
          <a:prstGeom prst="rect">
            <a:avLst/>
          </a:prstGeom>
          <a:solidFill>
            <a:srgbClr val="C000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1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85323" y="751818"/>
            <a:ext cx="3907459" cy="5354372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244244" y="3199069"/>
            <a:ext cx="4746319" cy="855857"/>
          </a:xfr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936" b="1" i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566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Trans 5 Three Lin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7E35FA-8D4D-214E-A30A-FE260E8774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" y="1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8D3D34C-E3EC-6942-B8DB-267481D8D63F}"/>
              </a:ext>
            </a:extLst>
          </p:cNvPr>
          <p:cNvSpPr/>
          <p:nvPr userDrawn="1"/>
        </p:nvSpPr>
        <p:spPr>
          <a:xfrm>
            <a:off x="4" y="1"/>
            <a:ext cx="12192000" cy="6858000"/>
          </a:xfrm>
          <a:prstGeom prst="rect">
            <a:avLst/>
          </a:prstGeom>
          <a:solidFill>
            <a:srgbClr val="C000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1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03941" y="3016383"/>
            <a:ext cx="4480522" cy="2391755"/>
          </a:xfr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936" b="1" i="0" baseline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 dirty="0"/>
              <a:t>Click to edit Master title over three lines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8675" y="751814"/>
            <a:ext cx="3804109" cy="535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187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Trans 5 On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A7302C-8087-9840-A020-4C72EFBB1D9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9206" y="4"/>
            <a:ext cx="12231206" cy="68579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71B8771-8950-3447-BD4A-1B11F2FD7F9E}"/>
              </a:ext>
            </a:extLst>
          </p:cNvPr>
          <p:cNvSpPr/>
          <p:nvPr userDrawn="1"/>
        </p:nvSpPr>
        <p:spPr>
          <a:xfrm>
            <a:off x="-24381" y="1"/>
            <a:ext cx="12192000" cy="6858000"/>
          </a:xfrm>
          <a:prstGeom prst="rect">
            <a:avLst/>
          </a:prstGeom>
          <a:solidFill>
            <a:srgbClr val="C000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1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97872" y="751815"/>
            <a:ext cx="3994911" cy="5354374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503242" y="3553370"/>
            <a:ext cx="7047094" cy="615883"/>
          </a:xfrm>
        </p:spPr>
        <p:txBody>
          <a:bodyPr anchor="t" anchorCtr="0">
            <a:noAutofit/>
          </a:bodyPr>
          <a:lstStyle>
            <a:lvl1pPr algn="ctr">
              <a:lnSpc>
                <a:spcPct val="90000"/>
              </a:lnSpc>
              <a:defRPr sz="3936" b="1" i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839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Trans 5 Two Lin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2A58F66-A0B1-E94D-A3B9-ECEE52114E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9206" y="4"/>
            <a:ext cx="12231206" cy="685799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C21AD0A-5828-624D-9209-EB1D1150A25D}"/>
              </a:ext>
            </a:extLst>
          </p:cNvPr>
          <p:cNvSpPr/>
          <p:nvPr userDrawn="1"/>
        </p:nvSpPr>
        <p:spPr>
          <a:xfrm>
            <a:off x="-48029" y="2"/>
            <a:ext cx="12192000" cy="6858000"/>
          </a:xfrm>
          <a:prstGeom prst="rect">
            <a:avLst/>
          </a:prstGeom>
          <a:solidFill>
            <a:srgbClr val="C000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1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85323" y="751818"/>
            <a:ext cx="3907459" cy="5354372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244244" y="3199069"/>
            <a:ext cx="4746319" cy="855857"/>
          </a:xfr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936" b="1" i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0294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 Trans 5 Three Lin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7E0D9B7-0375-8F43-9C81-987A60A3F6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9206" y="4"/>
            <a:ext cx="12231206" cy="685799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B665284-83CA-324F-AE85-20E3B12809ED}"/>
              </a:ext>
            </a:extLst>
          </p:cNvPr>
          <p:cNvSpPr/>
          <p:nvPr userDrawn="1"/>
        </p:nvSpPr>
        <p:spPr>
          <a:xfrm>
            <a:off x="-39206" y="1"/>
            <a:ext cx="12231206" cy="6858000"/>
          </a:xfrm>
          <a:prstGeom prst="rect">
            <a:avLst/>
          </a:prstGeom>
          <a:solidFill>
            <a:srgbClr val="C000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1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03941" y="3016383"/>
            <a:ext cx="4480522" cy="2391755"/>
          </a:xfr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936" b="1" i="0" baseline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 dirty="0"/>
              <a:t>Click to edit Master title over three lines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8675" y="751814"/>
            <a:ext cx="3804109" cy="535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0177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rans 6 On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ED58531-C833-B74A-996B-606F8E61FE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30395" y="2"/>
            <a:ext cx="12322396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9ABC20E-A800-994B-9BF8-313D1460C780}"/>
              </a:ext>
            </a:extLst>
          </p:cNvPr>
          <p:cNvSpPr/>
          <p:nvPr userDrawn="1"/>
        </p:nvSpPr>
        <p:spPr>
          <a:xfrm>
            <a:off x="-130395" y="2"/>
            <a:ext cx="12322396" cy="6858000"/>
          </a:xfrm>
          <a:prstGeom prst="rect">
            <a:avLst/>
          </a:prstGeom>
          <a:solidFill>
            <a:srgbClr val="C000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1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97872" y="751815"/>
            <a:ext cx="3994911" cy="5354374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503242" y="3553370"/>
            <a:ext cx="7047094" cy="615883"/>
          </a:xfrm>
        </p:spPr>
        <p:txBody>
          <a:bodyPr anchor="t" anchorCtr="0">
            <a:noAutofit/>
          </a:bodyPr>
          <a:lstStyle>
            <a:lvl1pPr algn="ctr">
              <a:lnSpc>
                <a:spcPct val="90000"/>
              </a:lnSpc>
              <a:defRPr sz="3936" b="1" i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5088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rans 6 Two Lin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227CE64-DCFC-8B44-BFB2-C00B5CD5ED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30395" y="2"/>
            <a:ext cx="12322396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C7F49BE-2EA1-3944-A944-03418248F567}"/>
              </a:ext>
            </a:extLst>
          </p:cNvPr>
          <p:cNvSpPr/>
          <p:nvPr userDrawn="1"/>
        </p:nvSpPr>
        <p:spPr>
          <a:xfrm>
            <a:off x="-130395" y="2"/>
            <a:ext cx="12322396" cy="6858000"/>
          </a:xfrm>
          <a:prstGeom prst="rect">
            <a:avLst/>
          </a:prstGeom>
          <a:solidFill>
            <a:srgbClr val="C000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1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85323" y="751818"/>
            <a:ext cx="3907459" cy="5354372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244244" y="3199069"/>
            <a:ext cx="4746319" cy="855857"/>
          </a:xfr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936" b="1" i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235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Trans 6 Three Lin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51DCDF-0E14-4C4D-B58E-5AAFE4E330A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" y="1"/>
            <a:ext cx="12322396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8B53D10-A5E7-8141-9728-2B56EBEA563B}"/>
              </a:ext>
            </a:extLst>
          </p:cNvPr>
          <p:cNvSpPr/>
          <p:nvPr userDrawn="1"/>
        </p:nvSpPr>
        <p:spPr>
          <a:xfrm>
            <a:off x="5" y="1"/>
            <a:ext cx="12322396" cy="6858000"/>
          </a:xfrm>
          <a:prstGeom prst="rect">
            <a:avLst/>
          </a:prstGeom>
          <a:solidFill>
            <a:srgbClr val="C000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1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03941" y="3016383"/>
            <a:ext cx="4480522" cy="2391755"/>
          </a:xfr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936" b="1" i="0" baseline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 dirty="0"/>
              <a:t>Click to edit Master title over three lines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8675" y="751814"/>
            <a:ext cx="3804109" cy="535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170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rans 7 On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4E3E1DB-9824-8D4E-84A5-8BC3EB9564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" y="4"/>
            <a:ext cx="12192000" cy="68579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0C90C5C-8D90-E94C-B697-770255DA0EC5}"/>
              </a:ext>
            </a:extLst>
          </p:cNvPr>
          <p:cNvSpPr/>
          <p:nvPr userDrawn="1"/>
        </p:nvSpPr>
        <p:spPr>
          <a:xfrm>
            <a:off x="7" y="1"/>
            <a:ext cx="12192000" cy="6858000"/>
          </a:xfrm>
          <a:prstGeom prst="rect">
            <a:avLst/>
          </a:prstGeom>
          <a:solidFill>
            <a:srgbClr val="C000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1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97872" y="751815"/>
            <a:ext cx="3994911" cy="5354374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503242" y="3553370"/>
            <a:ext cx="7047094" cy="615883"/>
          </a:xfrm>
        </p:spPr>
        <p:txBody>
          <a:bodyPr anchor="t" anchorCtr="0">
            <a:noAutofit/>
          </a:bodyPr>
          <a:lstStyle>
            <a:lvl1pPr algn="ctr">
              <a:lnSpc>
                <a:spcPct val="90000"/>
              </a:lnSpc>
              <a:defRPr sz="3936" b="1" i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460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rans 7 Two Lin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9902A78-C6BA-534E-A7C7-E557D0AC9B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" y="4"/>
            <a:ext cx="12192000" cy="685799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9C96C92-011C-444F-BFC7-ED7AADDDE650}"/>
              </a:ext>
            </a:extLst>
          </p:cNvPr>
          <p:cNvSpPr/>
          <p:nvPr userDrawn="1"/>
        </p:nvSpPr>
        <p:spPr>
          <a:xfrm>
            <a:off x="7" y="1"/>
            <a:ext cx="12192000" cy="6858000"/>
          </a:xfrm>
          <a:prstGeom prst="rect">
            <a:avLst/>
          </a:prstGeom>
          <a:solidFill>
            <a:srgbClr val="C000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1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85323" y="751818"/>
            <a:ext cx="3907459" cy="5354372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244244" y="3199069"/>
            <a:ext cx="4746319" cy="855857"/>
          </a:xfr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936" b="1" i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0345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mage 2 Two 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12184775" cy="685596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85319" y="751815"/>
            <a:ext cx="3907460" cy="535437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2244242" y="3199060"/>
            <a:ext cx="4746319" cy="855857"/>
          </a:xfr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4400" b="1" i="0">
                <a:solidFill>
                  <a:schemeClr val="accent1"/>
                </a:solidFill>
                <a:latin typeface="Vodafone Rg"/>
                <a:cs typeface="Vodafone Rg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5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Trans 7 Three Lin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02A2187-8FA8-AE44-A15A-7BCFD233BB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" y="4"/>
            <a:ext cx="12192000" cy="68579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9209764-B05A-E24F-83FD-0F625E26EE4B}"/>
              </a:ext>
            </a:extLst>
          </p:cNvPr>
          <p:cNvSpPr/>
          <p:nvPr userDrawn="1"/>
        </p:nvSpPr>
        <p:spPr>
          <a:xfrm>
            <a:off x="-8497" y="1"/>
            <a:ext cx="12200501" cy="6858000"/>
          </a:xfrm>
          <a:prstGeom prst="rect">
            <a:avLst/>
          </a:prstGeom>
          <a:solidFill>
            <a:srgbClr val="C000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1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03941" y="3016383"/>
            <a:ext cx="4480522" cy="2391755"/>
          </a:xfr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936" b="1" i="0" baseline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 dirty="0"/>
              <a:t>Click to edit Master title over three lines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8675" y="751814"/>
            <a:ext cx="3804109" cy="535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9081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rans 8 On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0B299FC-7A76-8145-B3B5-2B32C4737D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" y="1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0B3D512-70C2-274C-A55B-CF22FE79632E}"/>
              </a:ext>
            </a:extLst>
          </p:cNvPr>
          <p:cNvSpPr/>
          <p:nvPr userDrawn="1"/>
        </p:nvSpPr>
        <p:spPr>
          <a:xfrm>
            <a:off x="-8497" y="1"/>
            <a:ext cx="12200501" cy="6858000"/>
          </a:xfrm>
          <a:prstGeom prst="rect">
            <a:avLst/>
          </a:prstGeom>
          <a:solidFill>
            <a:srgbClr val="C000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1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97872" y="751815"/>
            <a:ext cx="3994911" cy="5354374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503242" y="3553370"/>
            <a:ext cx="7047094" cy="615883"/>
          </a:xfrm>
        </p:spPr>
        <p:txBody>
          <a:bodyPr anchor="t" anchorCtr="0">
            <a:noAutofit/>
          </a:bodyPr>
          <a:lstStyle>
            <a:lvl1pPr algn="ctr">
              <a:lnSpc>
                <a:spcPct val="90000"/>
              </a:lnSpc>
              <a:defRPr sz="3936" b="1" i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1326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rans 8 Two Lin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DB39066-E440-EB48-B552-6D3B635898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" y="1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65635D7-D17A-4E47-8C72-722DC32E35EE}"/>
              </a:ext>
            </a:extLst>
          </p:cNvPr>
          <p:cNvSpPr/>
          <p:nvPr userDrawn="1"/>
        </p:nvSpPr>
        <p:spPr>
          <a:xfrm>
            <a:off x="3" y="1"/>
            <a:ext cx="12200501" cy="6858000"/>
          </a:xfrm>
          <a:prstGeom prst="rect">
            <a:avLst/>
          </a:prstGeom>
          <a:solidFill>
            <a:srgbClr val="C000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1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85323" y="751818"/>
            <a:ext cx="3907459" cy="5354372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244244" y="3199069"/>
            <a:ext cx="4746319" cy="855857"/>
          </a:xfr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936" b="1" i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867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Trans 8 Three Lin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03147D-E574-7F41-8B2D-FC17B985150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" y="1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3FE14DD-9B2A-9A40-9E8C-DBFD7CDF389E}"/>
              </a:ext>
            </a:extLst>
          </p:cNvPr>
          <p:cNvSpPr/>
          <p:nvPr userDrawn="1"/>
        </p:nvSpPr>
        <p:spPr>
          <a:xfrm>
            <a:off x="-8497" y="1"/>
            <a:ext cx="12200501" cy="6858000"/>
          </a:xfrm>
          <a:prstGeom prst="rect">
            <a:avLst/>
          </a:prstGeom>
          <a:solidFill>
            <a:srgbClr val="C000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1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03941" y="3016383"/>
            <a:ext cx="4480522" cy="2391755"/>
          </a:xfr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936" b="1" i="0" baseline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 dirty="0"/>
              <a:t>Click to edit Master title over three lines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8675" y="751814"/>
            <a:ext cx="3804109" cy="535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2966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Red One 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29124" y="6062988"/>
            <a:ext cx="528446" cy="52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503242" y="3607046"/>
            <a:ext cx="7047094" cy="615883"/>
          </a:xfrm>
        </p:spPr>
        <p:txBody>
          <a:bodyPr anchor="t" anchorCtr="0">
            <a:noAutofit/>
          </a:bodyPr>
          <a:lstStyle>
            <a:lvl1pPr algn="ctr">
              <a:lnSpc>
                <a:spcPct val="90000"/>
              </a:lnSpc>
              <a:defRPr sz="3936" b="1" i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 dirty="0"/>
              <a:t>Single line heading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97873" y="751815"/>
            <a:ext cx="3994911" cy="535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788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Red Two 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29124" y="6062988"/>
            <a:ext cx="528446" cy="52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85323" y="751818"/>
            <a:ext cx="3907459" cy="5354372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2244244" y="3199069"/>
            <a:ext cx="4746319" cy="855857"/>
          </a:xfr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936" b="1" i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926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Red Three 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29124" y="6062988"/>
            <a:ext cx="528446" cy="52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2244244" y="3001075"/>
            <a:ext cx="4746319" cy="855857"/>
          </a:xfr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936" b="1" i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 dirty="0"/>
              <a:t>Click to edit Master title over maximum of three lines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8674" y="751818"/>
            <a:ext cx="3804108" cy="535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401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hite One 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85324" y="810420"/>
            <a:ext cx="3907458" cy="5237162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503242" y="3607046"/>
            <a:ext cx="7047094" cy="615883"/>
          </a:xfrm>
        </p:spPr>
        <p:txBody>
          <a:bodyPr anchor="t" anchorCtr="0">
            <a:noAutofit/>
          </a:bodyPr>
          <a:lstStyle>
            <a:lvl1pPr algn="ctr">
              <a:lnSpc>
                <a:spcPct val="90000"/>
              </a:lnSpc>
              <a:defRPr sz="3936" b="1" i="0">
                <a:solidFill>
                  <a:schemeClr val="accent1"/>
                </a:solidFill>
                <a:latin typeface="Vodafone Rg"/>
                <a:cs typeface="Vodafone Rg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29123" y="6062988"/>
            <a:ext cx="528446" cy="5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16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hite Two 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0857" y="810420"/>
            <a:ext cx="3821924" cy="5237162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244244" y="3199069"/>
            <a:ext cx="4746319" cy="855857"/>
          </a:xfr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936" b="1" i="0">
                <a:solidFill>
                  <a:schemeClr val="accent1"/>
                </a:solidFill>
                <a:latin typeface="Vodafone Rg"/>
                <a:cs typeface="Vodafone Rg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29123" y="6062988"/>
            <a:ext cx="528446" cy="5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551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hite Three 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29123" y="6062988"/>
            <a:ext cx="528446" cy="52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2244244" y="3001075"/>
            <a:ext cx="4746319" cy="855857"/>
          </a:xfr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936" b="1" i="0">
                <a:solidFill>
                  <a:schemeClr val="accent1"/>
                </a:solidFill>
                <a:latin typeface="Vodafone Rg"/>
                <a:cs typeface="Vodafone Rg"/>
              </a:defRPr>
            </a:lvl1pPr>
          </a:lstStyle>
          <a:p>
            <a:r>
              <a:rPr lang="en-US" dirty="0"/>
              <a:t>Click to edit Master title over maximum of three lines</a:t>
            </a:r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8363" y="810429"/>
            <a:ext cx="3714418" cy="522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679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mage 2 Three 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12184775" cy="685596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003941" y="3016381"/>
            <a:ext cx="4480521" cy="2391755"/>
          </a:xfr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4400" b="1" i="0" baseline="0">
                <a:solidFill>
                  <a:schemeClr val="accent1"/>
                </a:solidFill>
                <a:latin typeface="Vodafone Rg"/>
                <a:cs typeface="Vodafone Rg"/>
              </a:defRPr>
            </a:lvl1pPr>
          </a:lstStyle>
          <a:p>
            <a:r>
              <a:rPr lang="en-US" dirty="0"/>
              <a:t>Click to edit Master title over three lines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8422" y="751815"/>
            <a:ext cx="3764359" cy="535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45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503771" y="1604443"/>
            <a:ext cx="10670772" cy="48043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1148" y="412626"/>
            <a:ext cx="10687326" cy="8899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7448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294">
          <p15:clr>
            <a:srgbClr val="FBAE40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5820398" y="1604443"/>
            <a:ext cx="5356651" cy="4804834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7"/>
          </p:nvPr>
        </p:nvSpPr>
        <p:spPr>
          <a:xfrm>
            <a:off x="503768" y="1604443"/>
            <a:ext cx="5202952" cy="48048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51468" y="412626"/>
            <a:ext cx="10697001" cy="8899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3896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823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5820395" y="1"/>
            <a:ext cx="6371605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>
              <a:buNone/>
              <a:defRPr/>
            </a:lvl1pPr>
          </a:lstStyle>
          <a:p>
            <a:r>
              <a:rPr lang="en-US" dirty="0"/>
              <a:t>Drag picture to placeholder or click icon to add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7"/>
          </p:nvPr>
        </p:nvSpPr>
        <p:spPr>
          <a:xfrm>
            <a:off x="503775" y="1604443"/>
            <a:ext cx="5017137" cy="48048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630" y="412615"/>
            <a:ext cx="4573135" cy="222515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779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823">
          <p15:clr>
            <a:srgbClr val="FBAE4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6232866" y="1604444"/>
            <a:ext cx="5959134" cy="5253567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>
              <a:buNone/>
              <a:defRPr/>
            </a:lvl1pPr>
          </a:lstStyle>
          <a:p>
            <a:r>
              <a:rPr lang="en-US" dirty="0"/>
              <a:t>Drag picture to placeholder or click icon to add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054" y="412614"/>
            <a:ext cx="4828932" cy="1191819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Picture Placeholder 11"/>
          <p:cNvSpPr>
            <a:spLocks noGrp="1"/>
          </p:cNvSpPr>
          <p:nvPr>
            <p:ph type="pic" sz="quarter" idx="17"/>
          </p:nvPr>
        </p:nvSpPr>
        <p:spPr>
          <a:xfrm>
            <a:off x="1" y="1604442"/>
            <a:ext cx="5980981" cy="5253567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>
              <a:buNone/>
              <a:defRPr/>
            </a:lvl1pPr>
          </a:lstStyle>
          <a:p>
            <a:r>
              <a:rPr lang="en-US" dirty="0"/>
              <a:t>Drag picture to placeholder or click icon to add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14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823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4038689" y="1604435"/>
            <a:ext cx="3954115" cy="196882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>
              <a:buNone/>
              <a:defRPr/>
            </a:lvl1pPr>
          </a:lstStyle>
          <a:p>
            <a:r>
              <a:rPr lang="en-US" dirty="0"/>
              <a:t>Drag picture to placeholder or click icon to add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794" y="412614"/>
            <a:ext cx="5505751" cy="11918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Picture Placeholder 11"/>
          <p:cNvSpPr>
            <a:spLocks noGrp="1"/>
          </p:cNvSpPr>
          <p:nvPr>
            <p:ph type="pic" sz="quarter" idx="17"/>
          </p:nvPr>
        </p:nvSpPr>
        <p:spPr>
          <a:xfrm>
            <a:off x="92018" y="1604438"/>
            <a:ext cx="3793607" cy="196882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>
              <a:buNone/>
              <a:defRPr/>
            </a:lvl1pPr>
          </a:lstStyle>
          <a:p>
            <a:r>
              <a:rPr lang="en-US" dirty="0"/>
              <a:t>Drag picture to placeholder or click icon to add</a:t>
            </a:r>
            <a:endParaRPr lang="en-GB" dirty="0"/>
          </a:p>
        </p:txBody>
      </p:sp>
      <p:sp>
        <p:nvSpPr>
          <p:cNvPr id="5" name="Picture Placeholder 11"/>
          <p:cNvSpPr>
            <a:spLocks noGrp="1"/>
          </p:cNvSpPr>
          <p:nvPr>
            <p:ph type="pic" sz="quarter" idx="18"/>
          </p:nvPr>
        </p:nvSpPr>
        <p:spPr>
          <a:xfrm>
            <a:off x="8145871" y="1604433"/>
            <a:ext cx="3954115" cy="196882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>
              <a:buNone/>
              <a:defRPr/>
            </a:lvl1pPr>
          </a:lstStyle>
          <a:p>
            <a:r>
              <a:rPr lang="en-US" dirty="0"/>
              <a:t>Drag picture to placeholder or click icon to add</a:t>
            </a:r>
            <a:endParaRPr lang="en-GB" dirty="0"/>
          </a:p>
        </p:txBody>
      </p:sp>
      <p:sp>
        <p:nvSpPr>
          <p:cNvPr id="7" name="Picture Placeholder 11"/>
          <p:cNvSpPr>
            <a:spLocks noGrp="1"/>
          </p:cNvSpPr>
          <p:nvPr>
            <p:ph type="pic" sz="quarter" idx="19"/>
          </p:nvPr>
        </p:nvSpPr>
        <p:spPr>
          <a:xfrm>
            <a:off x="4038689" y="3695978"/>
            <a:ext cx="3954115" cy="196882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>
              <a:buNone/>
              <a:defRPr/>
            </a:lvl1pPr>
          </a:lstStyle>
          <a:p>
            <a:r>
              <a:rPr lang="en-US" dirty="0"/>
              <a:t>Drag picture to placeholder or click icon to add</a:t>
            </a:r>
            <a:endParaRPr lang="en-GB" dirty="0"/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20"/>
          </p:nvPr>
        </p:nvSpPr>
        <p:spPr>
          <a:xfrm>
            <a:off x="92018" y="3695981"/>
            <a:ext cx="3793607" cy="196882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>
              <a:buNone/>
              <a:defRPr/>
            </a:lvl1pPr>
          </a:lstStyle>
          <a:p>
            <a:r>
              <a:rPr lang="en-US" dirty="0"/>
              <a:t>Drag picture to placeholder or click icon to add</a:t>
            </a:r>
            <a:endParaRPr lang="en-GB" dirty="0"/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21"/>
          </p:nvPr>
        </p:nvSpPr>
        <p:spPr>
          <a:xfrm>
            <a:off x="8145871" y="3695976"/>
            <a:ext cx="3954115" cy="196882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>
              <a:buNone/>
              <a:defRPr/>
            </a:lvl1pPr>
          </a:lstStyle>
          <a:p>
            <a:r>
              <a:rPr lang="en-US" dirty="0"/>
              <a:t>Drag picture to placeholder or click icon to add</a:t>
            </a:r>
            <a:endParaRPr lang="en-GB"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22"/>
          </p:nvPr>
        </p:nvSpPr>
        <p:spPr>
          <a:xfrm>
            <a:off x="251888" y="5804693"/>
            <a:ext cx="11449369" cy="935414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669"/>
            </a:lvl1pPr>
            <a:lvl2pPr>
              <a:lnSpc>
                <a:spcPct val="100000"/>
              </a:lnSpc>
              <a:defRPr sz="1431"/>
            </a:lvl2pPr>
            <a:lvl3pPr>
              <a:lnSpc>
                <a:spcPct val="100000"/>
              </a:lnSpc>
              <a:defRPr sz="1431"/>
            </a:lvl3pPr>
            <a:lvl4pPr>
              <a:lnSpc>
                <a:spcPct val="100000"/>
              </a:lnSpc>
              <a:defRPr sz="1431"/>
            </a:lvl4pPr>
            <a:lvl5pPr>
              <a:lnSpc>
                <a:spcPct val="100000"/>
              </a:lnSpc>
              <a:defRPr sz="1431"/>
            </a:lvl5pPr>
          </a:lstStyle>
          <a:p>
            <a:pPr lvl="0"/>
            <a:r>
              <a:rPr lang="en-US" dirty="0"/>
              <a:t>Click to edit Master </a:t>
            </a:r>
            <a:r>
              <a:rPr lang="en-US"/>
              <a:t>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52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823">
          <p15:clr>
            <a:srgbClr val="FBAE4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8"/>
          </p:nvPr>
        </p:nvSpPr>
        <p:spPr>
          <a:xfrm>
            <a:off x="5844622" y="1608665"/>
            <a:ext cx="5329921" cy="48006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9"/>
          </p:nvPr>
        </p:nvSpPr>
        <p:spPr>
          <a:xfrm>
            <a:off x="503770" y="1604443"/>
            <a:ext cx="5045318" cy="48048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791" y="435559"/>
            <a:ext cx="10706677" cy="8899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449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823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51468" y="435559"/>
            <a:ext cx="10697001" cy="88997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6921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Red Speechm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35134" y="3291545"/>
            <a:ext cx="4195629" cy="1106311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3936" b="1" cap="none" baseline="0">
                <a:solidFill>
                  <a:schemeClr val="bg1"/>
                </a:solidFill>
                <a:latin typeface="Vodafone Rg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" y="754366"/>
            <a:ext cx="5892798" cy="4380087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0"/>
              </a:spcAft>
              <a:buNone/>
              <a:defRPr sz="39594" spc="-1192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29124" y="6062988"/>
            <a:ext cx="528446" cy="52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9611" y="895093"/>
            <a:ext cx="3720833" cy="509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02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hite Speechm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5935134" y="3291545"/>
            <a:ext cx="4195629" cy="1106311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3936" b="1" cap="none" baseline="0">
                <a:solidFill>
                  <a:schemeClr val="accent1"/>
                </a:solidFill>
                <a:latin typeface="Vodafone Rg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" y="754366"/>
            <a:ext cx="5892798" cy="4380087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0"/>
              </a:spcAft>
              <a:buNone/>
              <a:defRPr sz="39594" spc="-1192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9610" y="895093"/>
            <a:ext cx="3720832" cy="50986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29123" y="6062988"/>
            <a:ext cx="528446" cy="5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58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29124" y="6062988"/>
            <a:ext cx="528446" cy="52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5935134" y="3291545"/>
            <a:ext cx="4195629" cy="1106311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3936" b="1" cap="none" baseline="0">
                <a:solidFill>
                  <a:schemeClr val="bg1"/>
                </a:solidFill>
                <a:latin typeface="Vodafone Rg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" y="754366"/>
            <a:ext cx="5892798" cy="4380087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0"/>
              </a:spcAft>
              <a:buNone/>
              <a:defRPr sz="39594" spc="-1192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68922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mage 3 On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11" y="1527"/>
            <a:ext cx="12184775" cy="68559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97867" y="751815"/>
            <a:ext cx="3994912" cy="5354373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503239" y="3607045"/>
            <a:ext cx="7047093" cy="615883"/>
          </a:xfrm>
        </p:spPr>
        <p:txBody>
          <a:bodyPr anchor="t" anchorCtr="0">
            <a:noAutofit/>
          </a:bodyPr>
          <a:lstStyle>
            <a:lvl1pPr algn="ctr">
              <a:lnSpc>
                <a:spcPct val="90000"/>
              </a:lnSpc>
              <a:defRPr sz="4400" b="1" i="0">
                <a:solidFill>
                  <a:schemeClr val="accent1"/>
                </a:solidFill>
                <a:latin typeface="Vodafone Rg"/>
                <a:cs typeface="Vodafone Rg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404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5935134" y="3291545"/>
            <a:ext cx="4195629" cy="1106311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3936" b="1" cap="none" baseline="0">
                <a:solidFill>
                  <a:schemeClr val="accent1"/>
                </a:solidFill>
                <a:latin typeface="Vodafone Rg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" y="754366"/>
            <a:ext cx="5892798" cy="4380087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0"/>
              </a:spcAft>
              <a:buNone/>
              <a:defRPr sz="39594" spc="-1192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29123" y="6062988"/>
            <a:ext cx="528446" cy="5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56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frame 16x9 Video placehol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4"/>
          <p:cNvSpPr>
            <a:spLocks noGrp="1"/>
          </p:cNvSpPr>
          <p:nvPr>
            <p:ph type="media" sz="quarter" idx="10" hasCustomPrompt="1"/>
          </p:nvPr>
        </p:nvSpPr>
        <p:spPr>
          <a:xfrm>
            <a:off x="4" y="1"/>
            <a:ext cx="12192000" cy="6858000"/>
          </a:xfrm>
          <a:solidFill>
            <a:schemeClr val="tx1"/>
          </a:solidFill>
        </p:spPr>
        <p:txBody>
          <a:bodyPr lIns="72000" tIns="72000"/>
          <a:lstStyle>
            <a:lvl1pPr marL="0" indent="0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Insert full frame 16x9 video</a:t>
            </a:r>
          </a:p>
        </p:txBody>
      </p:sp>
    </p:spTree>
    <p:extLst>
      <p:ext uri="{BB962C8B-B14F-4D97-AF65-F5344CB8AC3E}">
        <p14:creationId xmlns:p14="http://schemas.microsoft.com/office/powerpoint/2010/main" val="2415623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59.xml"/><Relationship Id="rId18" Type="http://schemas.openxmlformats.org/officeDocument/2006/relationships/slideLayout" Target="../slideLayouts/slideLayout64.xml"/><Relationship Id="rId26" Type="http://schemas.openxmlformats.org/officeDocument/2006/relationships/slideLayout" Target="../slideLayouts/slideLayout72.xml"/><Relationship Id="rId39" Type="http://schemas.openxmlformats.org/officeDocument/2006/relationships/slideLayout" Target="../slideLayouts/slideLayout85.xml"/><Relationship Id="rId21" Type="http://schemas.openxmlformats.org/officeDocument/2006/relationships/slideLayout" Target="../slideLayouts/slideLayout67.xml"/><Relationship Id="rId34" Type="http://schemas.openxmlformats.org/officeDocument/2006/relationships/slideLayout" Target="../slideLayouts/slideLayout80.xml"/><Relationship Id="rId42" Type="http://schemas.openxmlformats.org/officeDocument/2006/relationships/slideLayout" Target="../slideLayouts/slideLayout88.xml"/><Relationship Id="rId7" Type="http://schemas.openxmlformats.org/officeDocument/2006/relationships/slideLayout" Target="../slideLayouts/slideLayout53.xml"/><Relationship Id="rId2" Type="http://schemas.openxmlformats.org/officeDocument/2006/relationships/slideLayout" Target="../slideLayouts/slideLayout48.xml"/><Relationship Id="rId16" Type="http://schemas.openxmlformats.org/officeDocument/2006/relationships/slideLayout" Target="../slideLayouts/slideLayout62.xml"/><Relationship Id="rId29" Type="http://schemas.openxmlformats.org/officeDocument/2006/relationships/slideLayout" Target="../slideLayouts/slideLayout75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24" Type="http://schemas.openxmlformats.org/officeDocument/2006/relationships/slideLayout" Target="../slideLayouts/slideLayout70.xml"/><Relationship Id="rId32" Type="http://schemas.openxmlformats.org/officeDocument/2006/relationships/slideLayout" Target="../slideLayouts/slideLayout78.xml"/><Relationship Id="rId37" Type="http://schemas.openxmlformats.org/officeDocument/2006/relationships/slideLayout" Target="../slideLayouts/slideLayout83.xml"/><Relationship Id="rId40" Type="http://schemas.openxmlformats.org/officeDocument/2006/relationships/slideLayout" Target="../slideLayouts/slideLayout86.xml"/><Relationship Id="rId45" Type="http://schemas.openxmlformats.org/officeDocument/2006/relationships/slideLayout" Target="../slideLayouts/slideLayout91.xml"/><Relationship Id="rId5" Type="http://schemas.openxmlformats.org/officeDocument/2006/relationships/slideLayout" Target="../slideLayouts/slideLayout51.xml"/><Relationship Id="rId15" Type="http://schemas.openxmlformats.org/officeDocument/2006/relationships/slideLayout" Target="../slideLayouts/slideLayout61.xml"/><Relationship Id="rId23" Type="http://schemas.openxmlformats.org/officeDocument/2006/relationships/slideLayout" Target="../slideLayouts/slideLayout69.xml"/><Relationship Id="rId28" Type="http://schemas.openxmlformats.org/officeDocument/2006/relationships/slideLayout" Target="../slideLayouts/slideLayout74.xml"/><Relationship Id="rId36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56.xml"/><Relationship Id="rId19" Type="http://schemas.openxmlformats.org/officeDocument/2006/relationships/slideLayout" Target="../slideLayouts/slideLayout65.xml"/><Relationship Id="rId31" Type="http://schemas.openxmlformats.org/officeDocument/2006/relationships/slideLayout" Target="../slideLayouts/slideLayout77.xml"/><Relationship Id="rId44" Type="http://schemas.openxmlformats.org/officeDocument/2006/relationships/slideLayout" Target="../slideLayouts/slideLayout90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slideLayout" Target="../slideLayouts/slideLayout60.xml"/><Relationship Id="rId22" Type="http://schemas.openxmlformats.org/officeDocument/2006/relationships/slideLayout" Target="../slideLayouts/slideLayout68.xml"/><Relationship Id="rId27" Type="http://schemas.openxmlformats.org/officeDocument/2006/relationships/slideLayout" Target="../slideLayouts/slideLayout73.xml"/><Relationship Id="rId30" Type="http://schemas.openxmlformats.org/officeDocument/2006/relationships/slideLayout" Target="../slideLayouts/slideLayout76.xml"/><Relationship Id="rId35" Type="http://schemas.openxmlformats.org/officeDocument/2006/relationships/slideLayout" Target="../slideLayouts/slideLayout81.xml"/><Relationship Id="rId43" Type="http://schemas.openxmlformats.org/officeDocument/2006/relationships/slideLayout" Target="../slideLayouts/slideLayout89.xml"/><Relationship Id="rId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63.xml"/><Relationship Id="rId25" Type="http://schemas.openxmlformats.org/officeDocument/2006/relationships/slideLayout" Target="../slideLayouts/slideLayout71.xml"/><Relationship Id="rId33" Type="http://schemas.openxmlformats.org/officeDocument/2006/relationships/slideLayout" Target="../slideLayouts/slideLayout79.xml"/><Relationship Id="rId38" Type="http://schemas.openxmlformats.org/officeDocument/2006/relationships/slideLayout" Target="../slideLayouts/slideLayout84.xml"/><Relationship Id="rId46" Type="http://schemas.openxmlformats.org/officeDocument/2006/relationships/theme" Target="../theme/theme2.xml"/><Relationship Id="rId20" Type="http://schemas.openxmlformats.org/officeDocument/2006/relationships/slideLayout" Target="../slideLayouts/slideLayout66.xml"/><Relationship Id="rId41" Type="http://schemas.openxmlformats.org/officeDocument/2006/relationships/slideLayout" Target="../slideLayouts/slideLayout8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884" y="412615"/>
            <a:ext cx="11344701" cy="88997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767" y="1614119"/>
            <a:ext cx="8019044" cy="480439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820395" y="6319015"/>
            <a:ext cx="551213" cy="31851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1067">
                <a:solidFill>
                  <a:schemeClr val="tx1"/>
                </a:solidFill>
              </a:defRPr>
            </a:lvl1pPr>
          </a:lstStyle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8183033" y="6317633"/>
            <a:ext cx="2844800" cy="31851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>
              <a:defRPr lang="en-GB" sz="1067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D47607F-D0CB-4AC6-9566-046428C59115}" type="datetime3">
              <a:rPr lang="en-US" smtClean="0"/>
              <a:pPr/>
              <a:t>11 May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503767" y="6422804"/>
            <a:ext cx="4114800" cy="21334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MSIPCMContentMarking" descr="{&quot;HashCode&quot;:-1699574231,&quot;Placement&quot;:&quot;Footer&quot;,&quot;Top&quot;:523.380066,&quot;Left&quot;:0.0,&quot;SlideWidth&quot;:960,&quot;SlideHeight&quot;:540}"/>
          <p:cNvSpPr txBox="1"/>
          <p:nvPr userDrawn="1"/>
        </p:nvSpPr>
        <p:spPr>
          <a:xfrm>
            <a:off x="0" y="6646927"/>
            <a:ext cx="619703" cy="211073"/>
          </a:xfrm>
          <a:prstGeom prst="rect">
            <a:avLst/>
          </a:prstGeom>
        </p:spPr>
        <p:txBody>
          <a:bodyPr vert="horz" wrap="square" lIns="0" tIns="0" rIns="0" bIns="0" rtlCol="0" anchor="ctr" anchorCtr="1">
            <a:noAutofit/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ZA" sz="700">
                <a:solidFill>
                  <a:srgbClr val="000000"/>
                </a:solidFill>
                <a:latin typeface="Calibri" panose="020F0502020204030204" pitchFamily="34" charset="0"/>
              </a:rPr>
              <a:t>C2 General</a:t>
            </a:r>
            <a:endParaRPr lang="en-ZA" sz="7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28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693" r:id="rId32"/>
    <p:sldLayoutId id="2147483694" r:id="rId33"/>
    <p:sldLayoutId id="2147483695" r:id="rId34"/>
    <p:sldLayoutId id="2147483696" r:id="rId35"/>
    <p:sldLayoutId id="2147483697" r:id="rId36"/>
    <p:sldLayoutId id="2147483698" r:id="rId37"/>
    <p:sldLayoutId id="2147483699" r:id="rId38"/>
    <p:sldLayoutId id="2147483700" r:id="rId39"/>
    <p:sldLayoutId id="2147483701" r:id="rId40"/>
    <p:sldLayoutId id="2147483702" r:id="rId41"/>
    <p:sldLayoutId id="2147483703" r:id="rId42"/>
    <p:sldLayoutId id="2147483704" r:id="rId43"/>
    <p:sldLayoutId id="2147483705" r:id="rId44"/>
    <p:sldLayoutId id="2147487150" r:id="rId45"/>
    <p:sldLayoutId id="2147491986" r:id="rId4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/>
  <p:txStyles>
    <p:titleStyle>
      <a:lvl1pPr algn="l" defTabSz="1219140" rtl="0" eaLnBrk="1" latinLnBrk="0" hangingPunct="1">
        <a:lnSpc>
          <a:spcPct val="80000"/>
        </a:lnSpc>
        <a:spcBef>
          <a:spcPct val="0"/>
        </a:spcBef>
        <a:buNone/>
        <a:defRPr sz="4267" b="1" kern="1200">
          <a:solidFill>
            <a:schemeClr val="accent1"/>
          </a:solidFill>
          <a:latin typeface="Vodafone Rg" pitchFamily="34" charset="0"/>
          <a:ea typeface="+mj-ea"/>
          <a:cs typeface="+mj-cs"/>
        </a:defRPr>
      </a:lvl1pPr>
    </p:titleStyle>
    <p:bodyStyle>
      <a:lvl1pPr marL="184142" indent="-184142" algn="l" defTabSz="1219140" rtl="0" eaLnBrk="1" latinLnBrk="0" hangingPunct="1">
        <a:spcBef>
          <a:spcPts val="0"/>
        </a:spcBef>
        <a:spcAft>
          <a:spcPts val="800"/>
        </a:spcAft>
        <a:buClr>
          <a:schemeClr val="accent1"/>
        </a:buClr>
        <a:buFont typeface="Arial" pitchFamily="34" charset="0"/>
        <a:buChar char="•"/>
        <a:defRPr sz="2400" kern="1200">
          <a:solidFill>
            <a:schemeClr val="tx1"/>
          </a:solidFill>
          <a:latin typeface="Vodafone Rg" pitchFamily="34" charset="0"/>
          <a:ea typeface="+mn-ea"/>
          <a:cs typeface="+mn-cs"/>
        </a:defRPr>
      </a:lvl1pPr>
      <a:lvl2pPr marL="463527" indent="-196842" algn="l" defTabSz="1219140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Calibri" pitchFamily="34" charset="0"/>
        <a:buChar char="–"/>
        <a:defRPr sz="1867" kern="1200">
          <a:solidFill>
            <a:schemeClr val="tx1"/>
          </a:solidFill>
          <a:latin typeface="Vodafone Rg" pitchFamily="34" charset="0"/>
          <a:ea typeface="+mn-ea"/>
          <a:cs typeface="+mn-cs"/>
        </a:defRPr>
      </a:lvl2pPr>
      <a:lvl3pPr marL="514326" indent="194723" algn="l" defTabSz="1219140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Calibri" pitchFamily="34" charset="0"/>
        <a:buChar char="–"/>
        <a:defRPr sz="1867" kern="1200">
          <a:solidFill>
            <a:schemeClr val="tx1"/>
          </a:solidFill>
          <a:latin typeface="Vodafone Rg" pitchFamily="34" charset="0"/>
          <a:ea typeface="+mn-ea"/>
          <a:cs typeface="+mn-cs"/>
        </a:defRPr>
      </a:lvl3pPr>
      <a:lvl4pPr marL="956685" indent="-201074" algn="l" defTabSz="1219140" rtl="0" eaLnBrk="1" latinLnBrk="0" hangingPunct="1">
        <a:spcBef>
          <a:spcPct val="20000"/>
        </a:spcBef>
        <a:buClr>
          <a:schemeClr val="accent1"/>
        </a:buClr>
        <a:buFont typeface="Calibri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140" indent="-215889" algn="l" defTabSz="1219140" rtl="0" eaLnBrk="1" latinLnBrk="0" hangingPunct="1">
        <a:spcBef>
          <a:spcPct val="20000"/>
        </a:spcBef>
        <a:buClr>
          <a:schemeClr val="accent1"/>
        </a:buClr>
        <a:buFont typeface="Calibri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19">
          <p15:clr>
            <a:srgbClr val="F26B43"/>
          </p15:clr>
        </p15:guide>
        <p15:guide id="3" orient="horz" pos="2115">
          <p15:clr>
            <a:srgbClr val="F26B43"/>
          </p15:clr>
        </p15:guide>
        <p15:guide id="4" pos="4202">
          <p15:clr>
            <a:srgbClr val="F26B43"/>
          </p15:clr>
        </p15:guide>
        <p15:guide id="5" pos="238">
          <p15:clr>
            <a:srgbClr val="F26B43"/>
          </p15:clr>
        </p15:guide>
        <p15:guide id="6" pos="2211">
          <p15:clr>
            <a:srgbClr val="F26B43"/>
          </p15:clr>
        </p15:guide>
        <p15:guide id="7" orient="horz" pos="416">
          <p15:clr>
            <a:srgbClr val="F26B43"/>
          </p15:clr>
        </p15:guide>
        <p15:guide id="8" pos="2160">
          <p15:clr>
            <a:srgbClr val="F26B43"/>
          </p15:clr>
        </p15:guide>
        <p15:guide id="9" orient="horz" pos="2338">
          <p15:clr>
            <a:srgbClr val="F26B43"/>
          </p15:clr>
        </p15:guide>
        <p15:guide id="11" orient="horz" pos="75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3771" y="435559"/>
            <a:ext cx="11344702" cy="88997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770" y="1614127"/>
            <a:ext cx="8019044" cy="480439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820396" y="6319027"/>
            <a:ext cx="551213" cy="31851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954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MSIPCMContentMarking" descr="{&quot;HashCode&quot;:-1699574231,&quot;Placement&quot;:&quot;Footer&quot;,&quot;Top&quot;:523.380066,&quot;Left&quot;:0.0,&quot;SlideWidth&quot;:960,&quot;SlideHeight&quot;:540}"/>
          <p:cNvSpPr txBox="1"/>
          <p:nvPr userDrawn="1"/>
        </p:nvSpPr>
        <p:spPr>
          <a:xfrm>
            <a:off x="0" y="6646927"/>
            <a:ext cx="619703" cy="211073"/>
          </a:xfrm>
          <a:prstGeom prst="rect">
            <a:avLst/>
          </a:prstGeom>
        </p:spPr>
        <p:txBody>
          <a:bodyPr vert="horz" wrap="square" lIns="0" tIns="0" rIns="0" bIns="0" rtlCol="0" anchor="ctr" anchorCtr="1">
            <a:noAutofit/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ZA" sz="700">
                <a:solidFill>
                  <a:srgbClr val="000000"/>
                </a:solidFill>
                <a:latin typeface="Calibri" panose="020F0502020204030204" pitchFamily="34" charset="0"/>
              </a:rPr>
              <a:t>C2 General</a:t>
            </a:r>
            <a:endParaRPr lang="en-ZA" sz="7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64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1940" r:id="rId1"/>
    <p:sldLayoutId id="2147491941" r:id="rId2"/>
    <p:sldLayoutId id="2147491942" r:id="rId3"/>
    <p:sldLayoutId id="2147491943" r:id="rId4"/>
    <p:sldLayoutId id="2147491944" r:id="rId5"/>
    <p:sldLayoutId id="2147491945" r:id="rId6"/>
    <p:sldLayoutId id="2147491946" r:id="rId7"/>
    <p:sldLayoutId id="2147491947" r:id="rId8"/>
    <p:sldLayoutId id="2147491948" r:id="rId9"/>
    <p:sldLayoutId id="2147491949" r:id="rId10"/>
    <p:sldLayoutId id="2147491950" r:id="rId11"/>
    <p:sldLayoutId id="2147491951" r:id="rId12"/>
    <p:sldLayoutId id="2147491952" r:id="rId13"/>
    <p:sldLayoutId id="2147491953" r:id="rId14"/>
    <p:sldLayoutId id="2147491954" r:id="rId15"/>
    <p:sldLayoutId id="2147491955" r:id="rId16"/>
    <p:sldLayoutId id="2147491956" r:id="rId17"/>
    <p:sldLayoutId id="2147491957" r:id="rId18"/>
    <p:sldLayoutId id="2147491958" r:id="rId19"/>
    <p:sldLayoutId id="2147491959" r:id="rId20"/>
    <p:sldLayoutId id="2147491960" r:id="rId21"/>
    <p:sldLayoutId id="2147491961" r:id="rId22"/>
    <p:sldLayoutId id="2147491962" r:id="rId23"/>
    <p:sldLayoutId id="2147491963" r:id="rId24"/>
    <p:sldLayoutId id="2147491964" r:id="rId25"/>
    <p:sldLayoutId id="2147491965" r:id="rId26"/>
    <p:sldLayoutId id="2147491966" r:id="rId27"/>
    <p:sldLayoutId id="2147491967" r:id="rId28"/>
    <p:sldLayoutId id="2147491968" r:id="rId29"/>
    <p:sldLayoutId id="2147491969" r:id="rId30"/>
    <p:sldLayoutId id="2147491970" r:id="rId31"/>
    <p:sldLayoutId id="2147491971" r:id="rId32"/>
    <p:sldLayoutId id="2147491972" r:id="rId33"/>
    <p:sldLayoutId id="2147491973" r:id="rId34"/>
    <p:sldLayoutId id="2147491974" r:id="rId35"/>
    <p:sldLayoutId id="2147491975" r:id="rId36"/>
    <p:sldLayoutId id="2147491976" r:id="rId37"/>
    <p:sldLayoutId id="2147491977" r:id="rId38"/>
    <p:sldLayoutId id="2147491978" r:id="rId39"/>
    <p:sldLayoutId id="2147491979" r:id="rId40"/>
    <p:sldLayoutId id="2147491980" r:id="rId41"/>
    <p:sldLayoutId id="2147491981" r:id="rId42"/>
    <p:sldLayoutId id="2147491982" r:id="rId43"/>
    <p:sldLayoutId id="2147491983" r:id="rId44"/>
    <p:sldLayoutId id="2147491984" r:id="rId4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/>
  <p:txStyles>
    <p:titleStyle>
      <a:lvl1pPr algn="l" defTabSz="1090464" rtl="0" eaLnBrk="1" latinLnBrk="0" hangingPunct="1">
        <a:lnSpc>
          <a:spcPct val="80000"/>
        </a:lnSpc>
        <a:spcBef>
          <a:spcPct val="0"/>
        </a:spcBef>
        <a:buNone/>
        <a:defRPr sz="3816" b="1" kern="1200">
          <a:solidFill>
            <a:schemeClr val="accent1"/>
          </a:solidFill>
          <a:latin typeface="Vodafone Rg" pitchFamily="34" charset="0"/>
          <a:ea typeface="+mj-ea"/>
          <a:cs typeface="+mj-cs"/>
        </a:defRPr>
      </a:lvl1pPr>
    </p:titleStyle>
    <p:bodyStyle>
      <a:lvl1pPr marL="164706" indent="-164706" algn="l" defTabSz="1090464" rtl="0" eaLnBrk="1" latinLnBrk="0" hangingPunct="1">
        <a:spcBef>
          <a:spcPts val="0"/>
        </a:spcBef>
        <a:spcAft>
          <a:spcPts val="715"/>
        </a:spcAft>
        <a:buClr>
          <a:schemeClr val="accent1"/>
        </a:buClr>
        <a:buFont typeface="Arial" pitchFamily="34" charset="0"/>
        <a:buChar char="•"/>
        <a:defRPr sz="2147" kern="1200">
          <a:solidFill>
            <a:schemeClr val="tx1"/>
          </a:solidFill>
          <a:latin typeface="Vodafone Rg" pitchFamily="34" charset="0"/>
          <a:ea typeface="+mn-ea"/>
          <a:cs typeface="+mn-cs"/>
        </a:defRPr>
      </a:lvl1pPr>
      <a:lvl2pPr marL="414604" indent="-176066" algn="l" defTabSz="1090464" rtl="0" eaLnBrk="1" latinLnBrk="0" hangingPunct="1">
        <a:spcBef>
          <a:spcPts val="0"/>
        </a:spcBef>
        <a:spcAft>
          <a:spcPts val="358"/>
        </a:spcAft>
        <a:buClr>
          <a:schemeClr val="accent1"/>
        </a:buClr>
        <a:buFont typeface="Calibri" pitchFamily="34" charset="0"/>
        <a:buChar char="–"/>
        <a:defRPr sz="1669" kern="1200">
          <a:solidFill>
            <a:schemeClr val="tx1"/>
          </a:solidFill>
          <a:latin typeface="Vodafone Rg" pitchFamily="34" charset="0"/>
          <a:ea typeface="+mn-ea"/>
          <a:cs typeface="+mn-cs"/>
        </a:defRPr>
      </a:lvl2pPr>
      <a:lvl3pPr marL="460040" indent="174170" algn="l" defTabSz="1090464" rtl="0" eaLnBrk="1" latinLnBrk="0" hangingPunct="1">
        <a:spcBef>
          <a:spcPts val="0"/>
        </a:spcBef>
        <a:spcAft>
          <a:spcPts val="358"/>
        </a:spcAft>
        <a:buClr>
          <a:schemeClr val="accent1"/>
        </a:buClr>
        <a:buFont typeface="Calibri" pitchFamily="34" charset="0"/>
        <a:buChar char="–"/>
        <a:defRPr sz="1669" kern="1200">
          <a:solidFill>
            <a:schemeClr val="tx1"/>
          </a:solidFill>
          <a:latin typeface="Vodafone Rg" pitchFamily="34" charset="0"/>
          <a:ea typeface="+mn-ea"/>
          <a:cs typeface="+mn-cs"/>
        </a:defRPr>
      </a:lvl3pPr>
      <a:lvl4pPr marL="855711" indent="-179852" algn="l" defTabSz="1090464" rtl="0" eaLnBrk="1" latinLnBrk="0" hangingPunct="1">
        <a:spcBef>
          <a:spcPct val="20000"/>
        </a:spcBef>
        <a:buClr>
          <a:schemeClr val="accent1"/>
        </a:buClr>
        <a:buFont typeface="Calibri" pitchFamily="34" charset="0"/>
        <a:buChar char="–"/>
        <a:defRPr sz="1431" kern="1200">
          <a:solidFill>
            <a:schemeClr val="tx1"/>
          </a:solidFill>
          <a:latin typeface="+mn-lt"/>
          <a:ea typeface="+mn-ea"/>
          <a:cs typeface="+mn-cs"/>
        </a:defRPr>
      </a:lvl4pPr>
      <a:lvl5pPr marL="1090464" indent="-193104" algn="l" defTabSz="1090464" rtl="0" eaLnBrk="1" latinLnBrk="0" hangingPunct="1">
        <a:spcBef>
          <a:spcPct val="20000"/>
        </a:spcBef>
        <a:buClr>
          <a:schemeClr val="accent1"/>
        </a:buClr>
        <a:buFont typeface="Calibri" pitchFamily="34" charset="0"/>
        <a:buChar char="–"/>
        <a:defRPr sz="1431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998773" indent="-272616" algn="l" defTabSz="1090464" rtl="0" eaLnBrk="1" latinLnBrk="0" hangingPunct="1">
        <a:spcBef>
          <a:spcPct val="20000"/>
        </a:spcBef>
        <a:buFont typeface="Arial" pitchFamily="34" charset="0"/>
        <a:buChar char="•"/>
        <a:defRPr sz="2385" kern="1200">
          <a:solidFill>
            <a:schemeClr val="tx1"/>
          </a:solidFill>
          <a:latin typeface="+mn-lt"/>
          <a:ea typeface="+mn-ea"/>
          <a:cs typeface="+mn-cs"/>
        </a:defRPr>
      </a:lvl6pPr>
      <a:lvl7pPr marL="3544004" indent="-272616" algn="l" defTabSz="1090464" rtl="0" eaLnBrk="1" latinLnBrk="0" hangingPunct="1">
        <a:spcBef>
          <a:spcPct val="20000"/>
        </a:spcBef>
        <a:buFont typeface="Arial" pitchFamily="34" charset="0"/>
        <a:buChar char="•"/>
        <a:defRPr sz="2385" kern="1200">
          <a:solidFill>
            <a:schemeClr val="tx1"/>
          </a:solidFill>
          <a:latin typeface="+mn-lt"/>
          <a:ea typeface="+mn-ea"/>
          <a:cs typeface="+mn-cs"/>
        </a:defRPr>
      </a:lvl7pPr>
      <a:lvl8pPr marL="4089237" indent="-272616" algn="l" defTabSz="1090464" rtl="0" eaLnBrk="1" latinLnBrk="0" hangingPunct="1">
        <a:spcBef>
          <a:spcPct val="20000"/>
        </a:spcBef>
        <a:buFont typeface="Arial" pitchFamily="34" charset="0"/>
        <a:buChar char="•"/>
        <a:defRPr sz="2385" kern="1200">
          <a:solidFill>
            <a:schemeClr val="tx1"/>
          </a:solidFill>
          <a:latin typeface="+mn-lt"/>
          <a:ea typeface="+mn-ea"/>
          <a:cs typeface="+mn-cs"/>
        </a:defRPr>
      </a:lvl8pPr>
      <a:lvl9pPr marL="4634468" indent="-272616" algn="l" defTabSz="1090464" rtl="0" eaLnBrk="1" latinLnBrk="0" hangingPunct="1">
        <a:spcBef>
          <a:spcPct val="20000"/>
        </a:spcBef>
        <a:buFont typeface="Arial" pitchFamily="34" charset="0"/>
        <a:buChar char="•"/>
        <a:defRPr sz="23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0464" rtl="0" eaLnBrk="1" latinLnBrk="0" hangingPunct="1">
        <a:defRPr sz="2147" kern="1200">
          <a:solidFill>
            <a:schemeClr val="tx1"/>
          </a:solidFill>
          <a:latin typeface="+mn-lt"/>
          <a:ea typeface="+mn-ea"/>
          <a:cs typeface="+mn-cs"/>
        </a:defRPr>
      </a:lvl1pPr>
      <a:lvl2pPr marL="545232" algn="l" defTabSz="1090464" rtl="0" eaLnBrk="1" latinLnBrk="0" hangingPunct="1">
        <a:defRPr sz="2147" kern="1200">
          <a:solidFill>
            <a:schemeClr val="tx1"/>
          </a:solidFill>
          <a:latin typeface="+mn-lt"/>
          <a:ea typeface="+mn-ea"/>
          <a:cs typeface="+mn-cs"/>
        </a:defRPr>
      </a:lvl2pPr>
      <a:lvl3pPr marL="1090464" algn="l" defTabSz="1090464" rtl="0" eaLnBrk="1" latinLnBrk="0" hangingPunct="1">
        <a:defRPr sz="2147" kern="1200">
          <a:solidFill>
            <a:schemeClr val="tx1"/>
          </a:solidFill>
          <a:latin typeface="+mn-lt"/>
          <a:ea typeface="+mn-ea"/>
          <a:cs typeface="+mn-cs"/>
        </a:defRPr>
      </a:lvl3pPr>
      <a:lvl4pPr marL="1635695" algn="l" defTabSz="1090464" rtl="0" eaLnBrk="1" latinLnBrk="0" hangingPunct="1">
        <a:defRPr sz="2147" kern="1200">
          <a:solidFill>
            <a:schemeClr val="tx1"/>
          </a:solidFill>
          <a:latin typeface="+mn-lt"/>
          <a:ea typeface="+mn-ea"/>
          <a:cs typeface="+mn-cs"/>
        </a:defRPr>
      </a:lvl4pPr>
      <a:lvl5pPr marL="2180925" algn="l" defTabSz="1090464" rtl="0" eaLnBrk="1" latinLnBrk="0" hangingPunct="1">
        <a:defRPr sz="2147" kern="1200">
          <a:solidFill>
            <a:schemeClr val="tx1"/>
          </a:solidFill>
          <a:latin typeface="+mn-lt"/>
          <a:ea typeface="+mn-ea"/>
          <a:cs typeface="+mn-cs"/>
        </a:defRPr>
      </a:lvl5pPr>
      <a:lvl6pPr marL="2726157" algn="l" defTabSz="1090464" rtl="0" eaLnBrk="1" latinLnBrk="0" hangingPunct="1">
        <a:defRPr sz="2147" kern="1200">
          <a:solidFill>
            <a:schemeClr val="tx1"/>
          </a:solidFill>
          <a:latin typeface="+mn-lt"/>
          <a:ea typeface="+mn-ea"/>
          <a:cs typeface="+mn-cs"/>
        </a:defRPr>
      </a:lvl6pPr>
      <a:lvl7pPr marL="3271390" algn="l" defTabSz="1090464" rtl="0" eaLnBrk="1" latinLnBrk="0" hangingPunct="1">
        <a:defRPr sz="2147" kern="1200">
          <a:solidFill>
            <a:schemeClr val="tx1"/>
          </a:solidFill>
          <a:latin typeface="+mn-lt"/>
          <a:ea typeface="+mn-ea"/>
          <a:cs typeface="+mn-cs"/>
        </a:defRPr>
      </a:lvl7pPr>
      <a:lvl8pPr marL="3816620" algn="l" defTabSz="1090464" rtl="0" eaLnBrk="1" latinLnBrk="0" hangingPunct="1">
        <a:defRPr sz="2147" kern="1200">
          <a:solidFill>
            <a:schemeClr val="tx1"/>
          </a:solidFill>
          <a:latin typeface="+mn-lt"/>
          <a:ea typeface="+mn-ea"/>
          <a:cs typeface="+mn-cs"/>
        </a:defRPr>
      </a:lvl8pPr>
      <a:lvl9pPr marL="4361852" algn="l" defTabSz="1090464" rtl="0" eaLnBrk="1" latinLnBrk="0" hangingPunct="1">
        <a:defRPr sz="21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59">
          <p15:clr>
            <a:srgbClr val="F26B43"/>
          </p15:clr>
        </p15:guide>
        <p15:guide id="3" orient="horz" pos="2531">
          <p15:clr>
            <a:srgbClr val="F26B43"/>
          </p15:clr>
        </p15:guide>
        <p15:guide id="4" pos="5624">
          <p15:clr>
            <a:srgbClr val="F26B43"/>
          </p15:clr>
        </p15:guide>
        <p15:guide id="5" pos="318">
          <p15:clr>
            <a:srgbClr val="F26B43"/>
          </p15:clr>
        </p15:guide>
        <p15:guide id="6" pos="2959">
          <p15:clr>
            <a:srgbClr val="F26B43"/>
          </p15:clr>
        </p15:guide>
        <p15:guide id="7" orient="horz" pos="498">
          <p15:clr>
            <a:srgbClr val="F26B43"/>
          </p15:clr>
        </p15:guide>
        <p15:guide id="8" pos="2891">
          <p15:clr>
            <a:srgbClr val="F26B43"/>
          </p15:clr>
        </p15:guide>
        <p15:guide id="9" orient="horz" pos="2798">
          <p15:clr>
            <a:srgbClr val="F26B43"/>
          </p15:clr>
        </p15:guide>
        <p15:guide id="11" orient="horz" pos="90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/>
              <a:t>SGS </a:t>
            </a:r>
            <a:r>
              <a:rPr lang="en-US" sz="2400" dirty="0" smtClean="0"/>
              <a:t>RPO – </a:t>
            </a:r>
            <a:br>
              <a:rPr lang="en-US" sz="2400" dirty="0" smtClean="0"/>
            </a:br>
            <a:r>
              <a:rPr lang="en-US" sz="2400" dirty="0" smtClean="0"/>
              <a:t>5G System File Creation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214184" y="5420111"/>
            <a:ext cx="2782888" cy="909637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/>
            </a:r>
            <a:br>
              <a:rPr lang="en-GB" dirty="0" smtClean="0"/>
            </a:br>
            <a:r>
              <a:rPr lang="en-GB" b="1" dirty="0" smtClean="0">
                <a:solidFill>
                  <a:schemeClr val="accent1"/>
                </a:solidFill>
              </a:rPr>
              <a:t>25 January 2023</a:t>
            </a:r>
            <a:endParaRPr lang="en-GB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266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852CD52-47F1-423B-A212-FBB30CE9B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30" y="181956"/>
            <a:ext cx="10538903" cy="658303"/>
          </a:xfrm>
        </p:spPr>
        <p:txBody>
          <a:bodyPr/>
          <a:lstStyle/>
          <a:p>
            <a:endParaRPr lang="en-Z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04076-70E6-4913-B16E-65F985BA4F4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D47607F-D0CB-4AC6-9566-046428C59115}" type="datetime3">
              <a:rPr lang="en-US" smtClean="0"/>
              <a:pPr/>
              <a:t>11 May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9D2D4-A29D-4E02-BC5A-ECD453D69C9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64413-DE9A-47F8-9AF7-6F2A711F2FE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5066270" y="2603158"/>
            <a:ext cx="1565189" cy="6008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indent="0">
              <a:buFont typeface="Arial" pitchFamily="34" charset="0"/>
              <a:buNone/>
            </a:pPr>
            <a:endParaRPr lang="en-US" dirty="0" smtClean="0">
              <a:latin typeface="Vodafone Rg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30" y="1090612"/>
            <a:ext cx="4676775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71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852CD52-47F1-423B-A212-FBB30CE9B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30" y="181956"/>
            <a:ext cx="10538903" cy="658303"/>
          </a:xfrm>
        </p:spPr>
        <p:txBody>
          <a:bodyPr/>
          <a:lstStyle/>
          <a:p>
            <a:r>
              <a:rPr lang="en-ZA" dirty="0" smtClean="0"/>
              <a:t>GNODEB </a:t>
            </a:r>
            <a:endParaRPr lang="en-Z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04076-70E6-4913-B16E-65F985BA4F4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D47607F-D0CB-4AC6-9566-046428C59115}" type="datetime3">
              <a:rPr lang="en-US" smtClean="0"/>
              <a:pPr/>
              <a:t>11 May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9D2D4-A29D-4E02-BC5A-ECD453D69C9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64413-DE9A-47F8-9AF7-6F2A711F2FE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5066270" y="2603158"/>
            <a:ext cx="1565189" cy="6008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indent="0">
              <a:buFont typeface="Arial" pitchFamily="34" charset="0"/>
              <a:buNone/>
            </a:pPr>
            <a:endParaRPr lang="en-US" dirty="0" smtClean="0">
              <a:latin typeface="Vodafone Rg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950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852CD52-47F1-423B-A212-FBB30CE9B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30" y="181956"/>
            <a:ext cx="10538903" cy="658303"/>
          </a:xfrm>
        </p:spPr>
        <p:txBody>
          <a:bodyPr/>
          <a:lstStyle/>
          <a:p>
            <a:r>
              <a:rPr lang="en-ZA" dirty="0" smtClean="0"/>
              <a:t>GNODEB </a:t>
            </a:r>
            <a:endParaRPr lang="en-Z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04076-70E6-4913-B16E-65F985BA4F4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D47607F-D0CB-4AC6-9566-046428C59115}" type="datetime3">
              <a:rPr lang="en-US" smtClean="0"/>
              <a:pPr/>
              <a:t>11 May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9D2D4-A29D-4E02-BC5A-ECD453D69C9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64413-DE9A-47F8-9AF7-6F2A711F2FE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4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852CD52-47F1-423B-A212-FBB30CE9B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30" y="181956"/>
            <a:ext cx="10538903" cy="658303"/>
          </a:xfrm>
        </p:spPr>
        <p:txBody>
          <a:bodyPr/>
          <a:lstStyle/>
          <a:p>
            <a:r>
              <a:rPr lang="en-ZA" dirty="0" smtClean="0"/>
              <a:t>GNODEB </a:t>
            </a:r>
            <a:endParaRPr lang="en-Z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04076-70E6-4913-B16E-65F985BA4F4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D47607F-D0CB-4AC6-9566-046428C59115}" type="datetime3">
              <a:rPr lang="en-US" smtClean="0"/>
              <a:pPr/>
              <a:t>11 May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9D2D4-A29D-4E02-BC5A-ECD453D69C9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64413-DE9A-47F8-9AF7-6F2A711F2FE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4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852CD52-47F1-423B-A212-FBB30CE9B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30" y="181956"/>
            <a:ext cx="10538903" cy="658303"/>
          </a:xfrm>
        </p:spPr>
        <p:txBody>
          <a:bodyPr/>
          <a:lstStyle/>
          <a:p>
            <a:r>
              <a:rPr lang="en-ZA" dirty="0" smtClean="0"/>
              <a:t>GNODEB </a:t>
            </a:r>
            <a:endParaRPr lang="en-Z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04076-70E6-4913-B16E-65F985BA4F4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D47607F-D0CB-4AC6-9566-046428C59115}" type="datetime3">
              <a:rPr lang="en-US" smtClean="0"/>
              <a:pPr/>
              <a:t>11 May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9D2D4-A29D-4E02-BC5A-ECD453D69C9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64413-DE9A-47F8-9AF7-6F2A711F2FE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0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1_Vodafone">
  <a:themeElements>
    <a:clrScheme name="Vodafone 2013">
      <a:dk1>
        <a:srgbClr val="000000"/>
      </a:dk1>
      <a:lt1>
        <a:srgbClr val="FFFFFF"/>
      </a:lt1>
      <a:dk2>
        <a:srgbClr val="5E2750"/>
      </a:dk2>
      <a:lt2>
        <a:srgbClr val="4A4D4E"/>
      </a:lt2>
      <a:accent1>
        <a:srgbClr val="E60000"/>
      </a:accent1>
      <a:accent2>
        <a:srgbClr val="A8B400"/>
      </a:accent2>
      <a:accent3>
        <a:srgbClr val="9C2AA0"/>
      </a:accent3>
      <a:accent4>
        <a:srgbClr val="EB9700"/>
      </a:accent4>
      <a:accent5>
        <a:srgbClr val="00B0CA"/>
      </a:accent5>
      <a:accent6>
        <a:srgbClr val="FECB00"/>
      </a:accent6>
      <a:hlink>
        <a:srgbClr val="E60000"/>
      </a:hlink>
      <a:folHlink>
        <a:srgbClr val="E60000"/>
      </a:folHlink>
    </a:clrScheme>
    <a:fontScheme name="Vodafone">
      <a:majorFont>
        <a:latin typeface="Vodafone Rg"/>
        <a:ea typeface=""/>
        <a:cs typeface=""/>
      </a:majorFont>
      <a:minorFont>
        <a:latin typeface="Vodafone Rg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5400" cap="flat" cmpd="sng" algn="ctr">
          <a:noFill/>
          <a:prstDash val="solid"/>
        </a:ln>
        <a:effectLst/>
      </a:spPr>
      <a:bodyPr spcFirstLastPara="0" vert="horz" wrap="square" lIns="6350" tIns="6350" rIns="6350" bIns="6350" numCol="1" spcCol="1270" rtlCol="0" anchor="ctr" anchorCtr="0">
        <a:noAutofit/>
      </a:bodyPr>
      <a:lstStyle>
        <a:defPPr algn="ctr" defTabSz="444500">
          <a:lnSpc>
            <a:spcPct val="90000"/>
          </a:lnSpc>
          <a:spcBef>
            <a:spcPct val="0"/>
          </a:spcBef>
          <a:spcAft>
            <a:spcPct val="35000"/>
          </a:spcAft>
          <a:defRPr sz="1000" kern="1200" dirty="0" smtClean="0">
            <a:solidFill>
              <a:srgbClr val="34342B"/>
            </a:solidFill>
            <a:latin typeface="Vodafone Rg" pitchFamily="34" charset="0"/>
            <a:ea typeface="+mn-ea"/>
            <a:cs typeface="+mn-cs"/>
          </a:defRPr>
        </a:defPPr>
      </a:lstStyle>
      <a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  <a:txDef>
      <a:spPr/>
      <a:bodyPr wrap="square" lIns="0" tIns="0" rIns="0" bIns="0" rtlCol="0">
        <a:noAutofit/>
      </a:bodyPr>
      <a:lstStyle>
        <a:defPPr marL="0" indent="0">
          <a:buFont typeface="Arial" pitchFamily="34" charset="0"/>
          <a:buNone/>
          <a:defRPr dirty="0" smtClean="0">
            <a:latin typeface="Vodafone Rg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23_Vodafone">
  <a:themeElements>
    <a:clrScheme name="Vodafone 2013">
      <a:dk1>
        <a:srgbClr val="000000"/>
      </a:dk1>
      <a:lt1>
        <a:srgbClr val="FFFFFF"/>
      </a:lt1>
      <a:dk2>
        <a:srgbClr val="5E2750"/>
      </a:dk2>
      <a:lt2>
        <a:srgbClr val="4A4D4E"/>
      </a:lt2>
      <a:accent1>
        <a:srgbClr val="E60000"/>
      </a:accent1>
      <a:accent2>
        <a:srgbClr val="A8B400"/>
      </a:accent2>
      <a:accent3>
        <a:srgbClr val="9C2AA0"/>
      </a:accent3>
      <a:accent4>
        <a:srgbClr val="EB9700"/>
      </a:accent4>
      <a:accent5>
        <a:srgbClr val="00B0CA"/>
      </a:accent5>
      <a:accent6>
        <a:srgbClr val="FECB00"/>
      </a:accent6>
      <a:hlink>
        <a:srgbClr val="E60000"/>
      </a:hlink>
      <a:folHlink>
        <a:srgbClr val="E60000"/>
      </a:folHlink>
    </a:clrScheme>
    <a:fontScheme name="Vodafone">
      <a:majorFont>
        <a:latin typeface="Vodafone Rg"/>
        <a:ea typeface=""/>
        <a:cs typeface=""/>
      </a:majorFont>
      <a:minorFont>
        <a:latin typeface="Vodafone Rg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5400" cap="flat" cmpd="sng" algn="ctr">
          <a:noFill/>
          <a:prstDash val="solid"/>
        </a:ln>
        <a:effectLst/>
      </a:spPr>
      <a:bodyPr spcFirstLastPara="0" vert="horz" wrap="square" lIns="6350" tIns="6350" rIns="6350" bIns="6350" numCol="1" spcCol="1270" rtlCol="0" anchor="ctr" anchorCtr="0">
        <a:noAutofit/>
      </a:bodyPr>
      <a:lstStyle>
        <a:defPPr algn="ctr" defTabSz="444500">
          <a:lnSpc>
            <a:spcPct val="90000"/>
          </a:lnSpc>
          <a:spcBef>
            <a:spcPct val="0"/>
          </a:spcBef>
          <a:spcAft>
            <a:spcPct val="35000"/>
          </a:spcAft>
          <a:defRPr sz="1000" kern="1200" dirty="0" smtClean="0">
            <a:solidFill>
              <a:srgbClr val="34342B"/>
            </a:solidFill>
            <a:latin typeface="Vodafone Rg" pitchFamily="34" charset="0"/>
            <a:ea typeface="+mn-ea"/>
            <a:cs typeface="+mn-cs"/>
          </a:defRPr>
        </a:defPPr>
      </a:lstStyle>
      <a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  <a:txDef>
      <a:spPr/>
      <a:bodyPr wrap="square" lIns="0" tIns="0" rIns="0" bIns="0" rtlCol="0">
        <a:noAutofit/>
      </a:bodyPr>
      <a:lstStyle>
        <a:defPPr marL="0" indent="0">
          <a:buFont typeface="Arial" pitchFamily="34" charset="0"/>
          <a:buNone/>
          <a:defRPr dirty="0" smtClean="0">
            <a:latin typeface="Vodafone Rg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Vodafone 2013">
    <a:dk1>
      <a:srgbClr val="000000"/>
    </a:dk1>
    <a:lt1>
      <a:srgbClr val="FFFFFF"/>
    </a:lt1>
    <a:dk2>
      <a:srgbClr val="5E2750"/>
    </a:dk2>
    <a:lt2>
      <a:srgbClr val="4A4D4E"/>
    </a:lt2>
    <a:accent1>
      <a:srgbClr val="E60000"/>
    </a:accent1>
    <a:accent2>
      <a:srgbClr val="A8B400"/>
    </a:accent2>
    <a:accent3>
      <a:srgbClr val="9C2AA0"/>
    </a:accent3>
    <a:accent4>
      <a:srgbClr val="EB9700"/>
    </a:accent4>
    <a:accent5>
      <a:srgbClr val="00B0CA"/>
    </a:accent5>
    <a:accent6>
      <a:srgbClr val="FECB00"/>
    </a:accent6>
    <a:hlink>
      <a:srgbClr val="E60000"/>
    </a:hlink>
    <a:folHlink>
      <a:srgbClr val="E60000"/>
    </a:folHlink>
  </a:clrScheme>
</a:themeOverride>
</file>

<file path=ppt/theme/themeOverride10.xml><?xml version="1.0" encoding="utf-8"?>
<a:themeOverride xmlns:a="http://schemas.openxmlformats.org/drawingml/2006/main">
  <a:clrScheme name="Vodafone 2013">
    <a:dk1>
      <a:srgbClr val="000000"/>
    </a:dk1>
    <a:lt1>
      <a:srgbClr val="FFFFFF"/>
    </a:lt1>
    <a:dk2>
      <a:srgbClr val="5E2750"/>
    </a:dk2>
    <a:lt2>
      <a:srgbClr val="4A4D4E"/>
    </a:lt2>
    <a:accent1>
      <a:srgbClr val="E60000"/>
    </a:accent1>
    <a:accent2>
      <a:srgbClr val="A8B400"/>
    </a:accent2>
    <a:accent3>
      <a:srgbClr val="9C2AA0"/>
    </a:accent3>
    <a:accent4>
      <a:srgbClr val="EB9700"/>
    </a:accent4>
    <a:accent5>
      <a:srgbClr val="00B0CA"/>
    </a:accent5>
    <a:accent6>
      <a:srgbClr val="FECB00"/>
    </a:accent6>
    <a:hlink>
      <a:srgbClr val="E60000"/>
    </a:hlink>
    <a:folHlink>
      <a:srgbClr val="E60000"/>
    </a:folHlink>
  </a:clrScheme>
</a:themeOverride>
</file>

<file path=ppt/theme/themeOverride2.xml><?xml version="1.0" encoding="utf-8"?>
<a:themeOverride xmlns:a="http://schemas.openxmlformats.org/drawingml/2006/main">
  <a:clrScheme name="Vodafone 2013">
    <a:dk1>
      <a:srgbClr val="000000"/>
    </a:dk1>
    <a:lt1>
      <a:srgbClr val="FFFFFF"/>
    </a:lt1>
    <a:dk2>
      <a:srgbClr val="5E2750"/>
    </a:dk2>
    <a:lt2>
      <a:srgbClr val="4A4D4E"/>
    </a:lt2>
    <a:accent1>
      <a:srgbClr val="E60000"/>
    </a:accent1>
    <a:accent2>
      <a:srgbClr val="A8B400"/>
    </a:accent2>
    <a:accent3>
      <a:srgbClr val="9C2AA0"/>
    </a:accent3>
    <a:accent4>
      <a:srgbClr val="EB9700"/>
    </a:accent4>
    <a:accent5>
      <a:srgbClr val="00B0CA"/>
    </a:accent5>
    <a:accent6>
      <a:srgbClr val="FECB00"/>
    </a:accent6>
    <a:hlink>
      <a:srgbClr val="E60000"/>
    </a:hlink>
    <a:folHlink>
      <a:srgbClr val="E60000"/>
    </a:folHlink>
  </a:clrScheme>
</a:themeOverride>
</file>

<file path=ppt/theme/themeOverride3.xml><?xml version="1.0" encoding="utf-8"?>
<a:themeOverride xmlns:a="http://schemas.openxmlformats.org/drawingml/2006/main">
  <a:clrScheme name="Vodafone 2013">
    <a:dk1>
      <a:srgbClr val="000000"/>
    </a:dk1>
    <a:lt1>
      <a:srgbClr val="FFFFFF"/>
    </a:lt1>
    <a:dk2>
      <a:srgbClr val="5E2750"/>
    </a:dk2>
    <a:lt2>
      <a:srgbClr val="4A4D4E"/>
    </a:lt2>
    <a:accent1>
      <a:srgbClr val="E60000"/>
    </a:accent1>
    <a:accent2>
      <a:srgbClr val="A8B400"/>
    </a:accent2>
    <a:accent3>
      <a:srgbClr val="9C2AA0"/>
    </a:accent3>
    <a:accent4>
      <a:srgbClr val="EB9700"/>
    </a:accent4>
    <a:accent5>
      <a:srgbClr val="00B0CA"/>
    </a:accent5>
    <a:accent6>
      <a:srgbClr val="FECB00"/>
    </a:accent6>
    <a:hlink>
      <a:srgbClr val="E60000"/>
    </a:hlink>
    <a:folHlink>
      <a:srgbClr val="E60000"/>
    </a:folHlink>
  </a:clrScheme>
</a:themeOverride>
</file>

<file path=ppt/theme/themeOverride4.xml><?xml version="1.0" encoding="utf-8"?>
<a:themeOverride xmlns:a="http://schemas.openxmlformats.org/drawingml/2006/main">
  <a:clrScheme name="Vodafone 2013">
    <a:dk1>
      <a:srgbClr val="000000"/>
    </a:dk1>
    <a:lt1>
      <a:srgbClr val="FFFFFF"/>
    </a:lt1>
    <a:dk2>
      <a:srgbClr val="5E2750"/>
    </a:dk2>
    <a:lt2>
      <a:srgbClr val="4A4D4E"/>
    </a:lt2>
    <a:accent1>
      <a:srgbClr val="E60000"/>
    </a:accent1>
    <a:accent2>
      <a:srgbClr val="A8B400"/>
    </a:accent2>
    <a:accent3>
      <a:srgbClr val="9C2AA0"/>
    </a:accent3>
    <a:accent4>
      <a:srgbClr val="EB9700"/>
    </a:accent4>
    <a:accent5>
      <a:srgbClr val="00B0CA"/>
    </a:accent5>
    <a:accent6>
      <a:srgbClr val="FECB00"/>
    </a:accent6>
    <a:hlink>
      <a:srgbClr val="E60000"/>
    </a:hlink>
    <a:folHlink>
      <a:srgbClr val="E60000"/>
    </a:folHlink>
  </a:clrScheme>
</a:themeOverride>
</file>

<file path=ppt/theme/themeOverride5.xml><?xml version="1.0" encoding="utf-8"?>
<a:themeOverride xmlns:a="http://schemas.openxmlformats.org/drawingml/2006/main">
  <a:clrScheme name="Vodafone 2013">
    <a:dk1>
      <a:srgbClr val="000000"/>
    </a:dk1>
    <a:lt1>
      <a:srgbClr val="FFFFFF"/>
    </a:lt1>
    <a:dk2>
      <a:srgbClr val="5E2750"/>
    </a:dk2>
    <a:lt2>
      <a:srgbClr val="4A4D4E"/>
    </a:lt2>
    <a:accent1>
      <a:srgbClr val="E60000"/>
    </a:accent1>
    <a:accent2>
      <a:srgbClr val="A8B400"/>
    </a:accent2>
    <a:accent3>
      <a:srgbClr val="9C2AA0"/>
    </a:accent3>
    <a:accent4>
      <a:srgbClr val="EB9700"/>
    </a:accent4>
    <a:accent5>
      <a:srgbClr val="00B0CA"/>
    </a:accent5>
    <a:accent6>
      <a:srgbClr val="FECB00"/>
    </a:accent6>
    <a:hlink>
      <a:srgbClr val="E60000"/>
    </a:hlink>
    <a:folHlink>
      <a:srgbClr val="E60000"/>
    </a:folHlink>
  </a:clrScheme>
</a:themeOverride>
</file>

<file path=ppt/theme/themeOverride6.xml><?xml version="1.0" encoding="utf-8"?>
<a:themeOverride xmlns:a="http://schemas.openxmlformats.org/drawingml/2006/main">
  <a:clrScheme name="Vodafone 2013">
    <a:dk1>
      <a:srgbClr val="000000"/>
    </a:dk1>
    <a:lt1>
      <a:srgbClr val="FFFFFF"/>
    </a:lt1>
    <a:dk2>
      <a:srgbClr val="5E2750"/>
    </a:dk2>
    <a:lt2>
      <a:srgbClr val="4A4D4E"/>
    </a:lt2>
    <a:accent1>
      <a:srgbClr val="E60000"/>
    </a:accent1>
    <a:accent2>
      <a:srgbClr val="A8B400"/>
    </a:accent2>
    <a:accent3>
      <a:srgbClr val="9C2AA0"/>
    </a:accent3>
    <a:accent4>
      <a:srgbClr val="EB9700"/>
    </a:accent4>
    <a:accent5>
      <a:srgbClr val="00B0CA"/>
    </a:accent5>
    <a:accent6>
      <a:srgbClr val="FECB00"/>
    </a:accent6>
    <a:hlink>
      <a:srgbClr val="E60000"/>
    </a:hlink>
    <a:folHlink>
      <a:srgbClr val="E60000"/>
    </a:folHlink>
  </a:clrScheme>
</a:themeOverride>
</file>

<file path=ppt/theme/themeOverride7.xml><?xml version="1.0" encoding="utf-8"?>
<a:themeOverride xmlns:a="http://schemas.openxmlformats.org/drawingml/2006/main">
  <a:clrScheme name="Vodafone 2013">
    <a:dk1>
      <a:srgbClr val="000000"/>
    </a:dk1>
    <a:lt1>
      <a:srgbClr val="FFFFFF"/>
    </a:lt1>
    <a:dk2>
      <a:srgbClr val="5E2750"/>
    </a:dk2>
    <a:lt2>
      <a:srgbClr val="4A4D4E"/>
    </a:lt2>
    <a:accent1>
      <a:srgbClr val="E60000"/>
    </a:accent1>
    <a:accent2>
      <a:srgbClr val="A8B400"/>
    </a:accent2>
    <a:accent3>
      <a:srgbClr val="9C2AA0"/>
    </a:accent3>
    <a:accent4>
      <a:srgbClr val="EB9700"/>
    </a:accent4>
    <a:accent5>
      <a:srgbClr val="00B0CA"/>
    </a:accent5>
    <a:accent6>
      <a:srgbClr val="FECB00"/>
    </a:accent6>
    <a:hlink>
      <a:srgbClr val="E60000"/>
    </a:hlink>
    <a:folHlink>
      <a:srgbClr val="E60000"/>
    </a:folHlink>
  </a:clrScheme>
</a:themeOverride>
</file>

<file path=ppt/theme/themeOverride8.xml><?xml version="1.0" encoding="utf-8"?>
<a:themeOverride xmlns:a="http://schemas.openxmlformats.org/drawingml/2006/main">
  <a:clrScheme name="Vodafone 2013">
    <a:dk1>
      <a:srgbClr val="000000"/>
    </a:dk1>
    <a:lt1>
      <a:srgbClr val="FFFFFF"/>
    </a:lt1>
    <a:dk2>
      <a:srgbClr val="5E2750"/>
    </a:dk2>
    <a:lt2>
      <a:srgbClr val="4A4D4E"/>
    </a:lt2>
    <a:accent1>
      <a:srgbClr val="E60000"/>
    </a:accent1>
    <a:accent2>
      <a:srgbClr val="A8B400"/>
    </a:accent2>
    <a:accent3>
      <a:srgbClr val="9C2AA0"/>
    </a:accent3>
    <a:accent4>
      <a:srgbClr val="EB9700"/>
    </a:accent4>
    <a:accent5>
      <a:srgbClr val="00B0CA"/>
    </a:accent5>
    <a:accent6>
      <a:srgbClr val="FECB00"/>
    </a:accent6>
    <a:hlink>
      <a:srgbClr val="E60000"/>
    </a:hlink>
    <a:folHlink>
      <a:srgbClr val="E60000"/>
    </a:folHlink>
  </a:clrScheme>
</a:themeOverride>
</file>

<file path=ppt/theme/themeOverride9.xml><?xml version="1.0" encoding="utf-8"?>
<a:themeOverride xmlns:a="http://schemas.openxmlformats.org/drawingml/2006/main">
  <a:clrScheme name="Vodafone 2013">
    <a:dk1>
      <a:srgbClr val="000000"/>
    </a:dk1>
    <a:lt1>
      <a:srgbClr val="FFFFFF"/>
    </a:lt1>
    <a:dk2>
      <a:srgbClr val="5E2750"/>
    </a:dk2>
    <a:lt2>
      <a:srgbClr val="4A4D4E"/>
    </a:lt2>
    <a:accent1>
      <a:srgbClr val="E60000"/>
    </a:accent1>
    <a:accent2>
      <a:srgbClr val="A8B400"/>
    </a:accent2>
    <a:accent3>
      <a:srgbClr val="9C2AA0"/>
    </a:accent3>
    <a:accent4>
      <a:srgbClr val="EB9700"/>
    </a:accent4>
    <a:accent5>
      <a:srgbClr val="00B0CA"/>
    </a:accent5>
    <a:accent6>
      <a:srgbClr val="FECB00"/>
    </a:accent6>
    <a:hlink>
      <a:srgbClr val="E60000"/>
    </a:hlink>
    <a:folHlink>
      <a:srgbClr val="E6000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38C22E4FB2704AAE38CE797929C740" ma:contentTypeVersion="10" ma:contentTypeDescription="Create a new document." ma:contentTypeScope="" ma:versionID="7b903640a844263990707bfcbe0e1abc">
  <xsd:schema xmlns:xsd="http://www.w3.org/2001/XMLSchema" xmlns:xs="http://www.w3.org/2001/XMLSchema" xmlns:p="http://schemas.microsoft.com/office/2006/metadata/properties" xmlns:ns2="9651f99d-0a2e-46fa-a4b5-a3082269b3ee" xmlns:ns3="1e598db8-f607-4c16-ae60-58b7b43aba1a" targetNamespace="http://schemas.microsoft.com/office/2006/metadata/properties" ma:root="true" ma:fieldsID="08d1f2c03a84a9acf5ddf1202599ac60" ns2:_="" ns3:_="">
    <xsd:import namespace="9651f99d-0a2e-46fa-a4b5-a3082269b3ee"/>
    <xsd:import namespace="1e598db8-f607-4c16-ae60-58b7b43aba1a"/>
    <xsd:element name="properties">
      <xsd:complexType>
        <xsd:sequence>
          <xsd:element name="documentManagement">
            <xsd:complexType>
              <xsd:all>
                <xsd:element ref="ns2:Information_x0020_Classification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51f99d-0a2e-46fa-a4b5-a3082269b3ee" elementFormDefault="qualified">
    <xsd:import namespace="http://schemas.microsoft.com/office/2006/documentManagement/types"/>
    <xsd:import namespace="http://schemas.microsoft.com/office/infopath/2007/PartnerControls"/>
    <xsd:element name="Information_x0020_Classification" ma:index="4" ma:displayName="Information Classification" ma:default="C2: Internal Use Only" ma:format="Dropdown" ma:internalName="Information_x0020_Classification" ma:readOnly="false">
      <xsd:simpleType>
        <xsd:restriction base="dms:Choice">
          <xsd:enumeration value="C1: Public"/>
          <xsd:enumeration value="C2: Internal Use Only"/>
          <xsd:enumeration value="C3: Confidential"/>
          <xsd:enumeration value="C4: Restricted Confidential"/>
        </xsd:restriction>
      </xsd:simpleType>
    </xsd:element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598db8-f607-4c16-ae60-58b7b43aba1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formation_x0020_Classification xmlns="9651f99d-0a2e-46fa-a4b5-a3082269b3ee">C2: Internal Use Only</Information_x0020_Classification>
  </documentManagement>
</p:properties>
</file>

<file path=customXml/itemProps1.xml><?xml version="1.0" encoding="utf-8"?>
<ds:datastoreItem xmlns:ds="http://schemas.openxmlformats.org/officeDocument/2006/customXml" ds:itemID="{776C619C-2CFF-416E-934A-2947065A6F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651f99d-0a2e-46fa-a4b5-a3082269b3ee"/>
    <ds:schemaRef ds:uri="1e598db8-f607-4c16-ae60-58b7b43aba1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50F0721-847E-4DAB-B914-A18AE253A73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F502F87-92FC-48FE-A38A-0634B7013165}">
  <ds:schemaRefs>
    <ds:schemaRef ds:uri="http://purl.org/dc/dcmitype/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1e598db8-f607-4c16-ae60-58b7b43aba1a"/>
    <ds:schemaRef ds:uri="9651f99d-0a2e-46fa-a4b5-a3082269b3e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2008</TotalTime>
  <Words>26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Vodafone Lt</vt:lpstr>
      <vt:lpstr>Vodafone Rg</vt:lpstr>
      <vt:lpstr>1_Vodafone</vt:lpstr>
      <vt:lpstr>23_Vodafone</vt:lpstr>
      <vt:lpstr>SGS RPO –  5G System File Creation</vt:lpstr>
      <vt:lpstr>PowerPoint Presentation</vt:lpstr>
      <vt:lpstr>GNODEB </vt:lpstr>
      <vt:lpstr>GNODEB </vt:lpstr>
      <vt:lpstr>GNODEB </vt:lpstr>
      <vt:lpstr>GNODEB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Cox, Jennifer, Vodafone Group</dc:creator>
  <cp:lastModifiedBy>Michael Kaudi, Vodacom</cp:lastModifiedBy>
  <cp:revision>704</cp:revision>
  <dcterms:created xsi:type="dcterms:W3CDTF">2020-11-18T17:25:26Z</dcterms:created>
  <dcterms:modified xsi:type="dcterms:W3CDTF">2023-05-11T22:20:14Z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0x01010060E9B902F43812459E151D0A534E9787</vt:lpwstr>
  </property>
  <property fmtid="{D5CDD505-2E9C-101B-9397-08002B2CF9AE}" pid="3" name="MSIP_Label_0359f705-2ba0-454b-9cfc-6ce5bcaac040_Enabled">
    <vt:lpwstr>true</vt:lpwstr>
  </property>
  <property fmtid="{D5CDD505-2E9C-101B-9397-08002B2CF9AE}" pid="4" name="MSIP_Label_0359f705-2ba0-454b-9cfc-6ce5bcaac040_SetDate">
    <vt:lpwstr>2023-05-11T22:20:10Z</vt:lpwstr>
  </property>
  <property fmtid="{D5CDD505-2E9C-101B-9397-08002B2CF9AE}" pid="5" name="MSIP_Label_0359f705-2ba0-454b-9cfc-6ce5bcaac040_Method">
    <vt:lpwstr>Standard</vt:lpwstr>
  </property>
  <property fmtid="{D5CDD505-2E9C-101B-9397-08002B2CF9AE}" pid="6" name="MSIP_Label_0359f705-2ba0-454b-9cfc-6ce5bcaac040_Name">
    <vt:lpwstr>0359f705-2ba0-454b-9cfc-6ce5bcaac040</vt:lpwstr>
  </property>
  <property fmtid="{D5CDD505-2E9C-101B-9397-08002B2CF9AE}" pid="7" name="MSIP_Label_0359f705-2ba0-454b-9cfc-6ce5bcaac040_SiteId">
    <vt:lpwstr>68283f3b-8487-4c86-adb3-a5228f18b893</vt:lpwstr>
  </property>
  <property fmtid="{D5CDD505-2E9C-101B-9397-08002B2CF9AE}" pid="8" name="MSIP_Label_0359f705-2ba0-454b-9cfc-6ce5bcaac040_ActionId">
    <vt:lpwstr>f9945a5c-25d2-4e92-bc81-d73ff9f46036</vt:lpwstr>
  </property>
  <property fmtid="{D5CDD505-2E9C-101B-9397-08002B2CF9AE}" pid="9" name="MSIP_Label_0359f705-2ba0-454b-9cfc-6ce5bcaac040_ContentBits">
    <vt:lpwstr>2</vt:lpwstr>
  </property>
</Properties>
</file>