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1E19-2817-4F4B-A553-5D4387B84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1D4FE-D582-4F63-9407-4895FE5D2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D23D1-CB61-42DF-95C8-57104137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13EE-86E3-4253-B9B2-4ABC1FB5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A426-1C6C-41DE-B7A4-3F820ED1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95E6-C431-4183-8D8B-1CC9F9F5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95DE0-882E-4082-883F-36C42316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5813-9EC3-4586-AE87-4DC9DC5F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66B4-6589-40A3-A46C-E592BC8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C9AE-10BB-4747-AD7C-C454126F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CFE97-9973-4D6E-A542-E5ABD9050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8DEE-A34B-4DAE-9033-7C44D85D8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C07E-5F48-4A5D-8ADA-A301C9AC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C755-9338-4FE9-B8C7-5FC055DD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3AF5-0A35-45BE-8D49-429B4221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9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B59-E771-415E-9B55-95A93C0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B5EF-56A7-446E-8A3C-E10EA6F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412A-CAE1-4083-A1F4-84BA412F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CD0E-D6D0-41F2-B61A-9983F911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FB5E-6D40-4F0F-BB6B-8EDFD0FF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6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40FC-D2C9-42BB-AE4D-9A74AAFE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6946-DA01-454B-B059-CE312CD1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14E4-FE77-4665-99CE-B77CE08A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8D6B-4BB1-450C-82FD-8D32C3AC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AC16-87BA-4C79-8332-A7C65B6F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5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58FA-60EC-4E9B-B85E-9B69B251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C205-9F99-4477-BB27-C31D50923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20E1A-F5A8-44E1-B20B-2A48C70E1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30255-3DFE-42B3-BDBC-C36DD6CE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98FE-4173-4DF7-BAEA-CC5577CD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597E-EC21-4107-8AAA-2579558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1F0-8758-418B-82A2-588710CF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B129-D624-4B9A-BF6D-E7BA8D9F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61F66-F252-4CB2-BBE5-3DD935DA9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C1D0-2603-41DA-ABF5-9AB858D8D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8F392-3E3A-471F-85F7-5086E7F01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32469-40BD-4E83-8F31-08C5593D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5FA9A-7B42-4777-B8E8-21DC4BF7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DAE9A-DC5B-4DB4-9AD0-9FA96D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3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D9D7-7413-4733-9000-5F499537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AF95C-914F-4B03-9C08-1C448A9E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2DCF5-7509-46F3-9C24-5DF346F2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7D973-836A-417E-9411-4BF96B76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2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AE43F-E1BA-4CCB-AB58-7B0C4CC8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ACDC3-7F90-4332-AF3A-E768D2D2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FFE7E-C335-48C1-87EB-AB7A574C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564B-ACC9-43EA-AC45-D7935F98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EB1D-84F8-41FE-BAC6-AFA7298D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37B21-F72C-42FE-9BCD-34E2A120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B9BFE-9DFD-4B22-AE4A-568F488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AD52C-7D2C-401B-831F-4B466F91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4B99F-BA43-4544-9D20-7E045642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501B-3A9F-4AEA-A800-027AA3F5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B489D-5025-458D-B245-3A2B6A02D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FB52B-7BD9-4D69-A17F-B14A7972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BB951-F2B3-4610-AB88-919DDE92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6A3AA-0E07-4FBA-992E-33C5E18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05484-1D4E-4A47-97EB-54C4129C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2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29AE2-43FD-46AA-8806-570A06C1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B882-5213-47C6-9076-F6810E10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9D6A-9613-4BF3-847D-3B0D3AC91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0407B-DC62-4C21-947A-20A3AAB52F9B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70EB-2CC8-4C24-93B8-A53BCF9C7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7800-B143-4F59-A51C-3A8577E4C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7B88-2422-4383-848E-E0CB2C97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6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npreet-portfolio-site.herokuapp.com/" TargetMode="External"/><Relationship Id="rId2" Type="http://schemas.openxmlformats.org/officeDocument/2006/relationships/hyperlink" Target="https://github.com/mkaur2677/Portfolio-Site.github.io.g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youtu.be/uqBOzcuVTP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8742-7089-423B-ACCB-7E7363D5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6884"/>
            <a:ext cx="9144000" cy="1700097"/>
          </a:xfrm>
        </p:spPr>
        <p:txBody>
          <a:bodyPr>
            <a:noAutofit/>
          </a:bodyPr>
          <a:lstStyle/>
          <a:p>
            <a:pPr algn="l"/>
            <a:r>
              <a:rPr lang="en-IN" sz="3600" b="1" i="1" dirty="0"/>
              <a:t>Name</a:t>
            </a:r>
            <a:r>
              <a:rPr lang="en-IN" sz="3600" dirty="0"/>
              <a:t>-</a:t>
            </a:r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Manpreet Kaur</a:t>
            </a:r>
            <a:br>
              <a:rPr lang="en-IN" sz="3600" dirty="0"/>
            </a:br>
            <a:r>
              <a:rPr lang="en-IN" sz="3600" b="1" i="1" dirty="0"/>
              <a:t>SID</a:t>
            </a:r>
            <a:r>
              <a:rPr lang="en-IN" sz="3600" i="1" dirty="0"/>
              <a:t>-</a:t>
            </a:r>
            <a:r>
              <a:rPr lang="en-IN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301239154</a:t>
            </a:r>
            <a:br>
              <a:rPr lang="en-IN" sz="3600" dirty="0"/>
            </a:br>
            <a:r>
              <a:rPr lang="en-IN" sz="3600" b="1" i="1" dirty="0"/>
              <a:t>Course Code</a:t>
            </a:r>
            <a:r>
              <a:rPr lang="en-IN" sz="3600" i="1" dirty="0"/>
              <a:t>-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229</a:t>
            </a:r>
            <a:br>
              <a:rPr lang="en-IN" sz="3600" dirty="0"/>
            </a:br>
            <a:r>
              <a:rPr lang="en-IN" sz="3600" b="1" i="1" dirty="0"/>
              <a:t>Course Name- 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Application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22ED-1B72-4589-A092-06D0C71A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60719"/>
            <a:ext cx="8989996" cy="109728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 1 Express Portfolio Site</a:t>
            </a:r>
          </a:p>
          <a:p>
            <a:pPr algn="l"/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Repo’s URL: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https://github.com/mkaur2677/Portfolio-Site.github.io.git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Website’s URL: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https://manpreet-portfolio-site.herokuapp.com/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presentation’s URL :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https://youtu.be/uqBOzcuVTP8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0BC0-EBB5-4ED0-9422-11599AD7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71" y="2036981"/>
            <a:ext cx="3014804" cy="3574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5073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Name-Manpreet Kaur SID-301239154 Course Code-229 Course Name- Web Application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Name-Manpreet Kaur SID-301239154 Course Code-229 Course Name- Web Application Development</dc:title>
  <dc:creator>Manpreet Kaur</dc:creator>
  <cp:lastModifiedBy>Manpreet Kaur</cp:lastModifiedBy>
  <cp:revision>3</cp:revision>
  <dcterms:created xsi:type="dcterms:W3CDTF">2022-02-13T05:38:41Z</dcterms:created>
  <dcterms:modified xsi:type="dcterms:W3CDTF">2022-02-13T06:52:42Z</dcterms:modified>
</cp:coreProperties>
</file>