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760" y="3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23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32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4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78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49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215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39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1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2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4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BigQuery Performance &amp; Cost Optimization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006B46-F063-6840-E65E-7C5C80A23002}"/>
              </a:ext>
            </a:extLst>
          </p:cNvPr>
          <p:cNvSpPr/>
          <p:nvPr/>
        </p:nvSpPr>
        <p:spPr>
          <a:xfrm>
            <a:off x="3822004" y="5158203"/>
            <a:ext cx="5179623" cy="9233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Mohit Kaushik</a:t>
            </a:r>
            <a:endParaRPr lang="en-IN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4073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Challenges Before Optimization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303063"/>
            <a:ext cx="77724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Previously, if we had </a:t>
            </a:r>
            <a:r>
              <a:rPr lang="en-US" sz="2000" b="1" dirty="0"/>
              <a:t>eight files in a catalog</a:t>
            </a:r>
            <a:r>
              <a:rPr lang="en-US" sz="2000" dirty="0"/>
              <a:t>, we needed to </a:t>
            </a:r>
            <a:r>
              <a:rPr lang="en-US" sz="2000" b="1" dirty="0"/>
              <a:t>run the model eight separate times</a:t>
            </a:r>
            <a:r>
              <a:rPr lang="en-US" sz="2000" dirty="0"/>
              <a:t>—once for each file.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process was </a:t>
            </a:r>
            <a:r>
              <a:rPr lang="en-US" sz="2000" b="1" dirty="0"/>
              <a:t>time-consuming</a:t>
            </a:r>
            <a:r>
              <a:rPr lang="en-US" sz="2000" dirty="0"/>
              <a:t> and </a:t>
            </a:r>
            <a:r>
              <a:rPr lang="en-US" sz="2000" b="1" dirty="0"/>
              <a:t>costly</a:t>
            </a:r>
            <a:r>
              <a:rPr lang="en-US" sz="2000" dirty="0"/>
              <a:t>, as each execution incurred additional charges.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Manually running the model multiple times increased </a:t>
            </a:r>
            <a:r>
              <a:rPr lang="en-US" sz="2000" b="1" dirty="0"/>
              <a:t>human effort</a:t>
            </a:r>
            <a:r>
              <a:rPr lang="en-US" sz="2000" dirty="0"/>
              <a:t> and the </a:t>
            </a:r>
            <a:r>
              <a:rPr lang="en-US" sz="2000" b="1" dirty="0"/>
              <a:t>likelihood of errors</a:t>
            </a:r>
            <a:r>
              <a:rPr lang="en-US" sz="2000" dirty="0"/>
              <a:t>.</a:t>
            </a:r>
          </a:p>
          <a:p>
            <a:endParaRPr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7FD3E0-6983-B0C5-32E3-B7A5F009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10728"/>
            <a:ext cx="7772400" cy="241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588374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Optimized Solution &amp; Implementation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22024" y="1790241"/>
            <a:ext cx="854358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the new optimization: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model now runs </a:t>
            </a:r>
            <a:r>
              <a:rPr lang="en-US" sz="2000" b="1" dirty="0"/>
              <a:t>once for all eight catalogs</a:t>
            </a:r>
            <a:r>
              <a:rPr lang="en-US" sz="2000" dirty="0"/>
              <a:t> instead </a:t>
            </a:r>
          </a:p>
          <a:p>
            <a:r>
              <a:rPr lang="en-US" sz="2000" dirty="0"/>
              <a:t>of eight separate runs.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from all files is fetched </a:t>
            </a:r>
            <a:r>
              <a:rPr lang="en-US" sz="2000" b="1" dirty="0"/>
              <a:t>in a single execution</a:t>
            </a:r>
            <a:r>
              <a:rPr lang="en-US" sz="2000" dirty="0"/>
              <a:t>, eliminating </a:t>
            </a:r>
          </a:p>
          <a:p>
            <a:r>
              <a:rPr lang="en-US" sz="2000" dirty="0"/>
              <a:t>redundant processing.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9987" y="279902"/>
            <a:ext cx="6479421" cy="1049235"/>
          </a:xfrm>
        </p:spPr>
        <p:txBody>
          <a:bodyPr>
            <a:normAutofit/>
          </a:bodyPr>
          <a:lstStyle/>
          <a:p>
            <a:r>
              <a:rPr lang="en-IN" sz="3600" dirty="0"/>
              <a:t>Key Benefits &amp; Impact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11007" y="1112704"/>
            <a:ext cx="8047822" cy="681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1️⃣ </a:t>
            </a:r>
            <a:r>
              <a:rPr lang="en-US" b="1" dirty="0"/>
              <a:t>Reduced Error Rate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manually retrieve the </a:t>
            </a:r>
            <a:r>
              <a:rPr lang="en-US" b="1" dirty="0"/>
              <a:t>URI</a:t>
            </a:r>
            <a:r>
              <a:rPr lang="en-US" dirty="0"/>
              <a:t> from GCP multiple times.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Eliminates the risk of </a:t>
            </a:r>
            <a:r>
              <a:rPr lang="en-US" b="1" dirty="0"/>
              <a:t>selecting the wrong catalog</a:t>
            </a:r>
            <a:r>
              <a:rPr lang="en-US" dirty="0"/>
              <a:t> or </a:t>
            </a:r>
            <a:r>
              <a:rPr lang="en-US" b="1" dirty="0"/>
              <a:t>accidentally extracting duplicate data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dirty="0"/>
              <a:t>2️⃣ </a:t>
            </a:r>
            <a:r>
              <a:rPr lang="en-US" b="1" dirty="0"/>
              <a:t>Cost Savings</a:t>
            </a:r>
          </a:p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Previously, running the model for </a:t>
            </a:r>
            <a:r>
              <a:rPr lang="en-US" b="1" dirty="0"/>
              <a:t>eight catalogs</a:t>
            </a:r>
            <a:r>
              <a:rPr lang="en-US" dirty="0"/>
              <a:t> cost </a:t>
            </a:r>
            <a:r>
              <a:rPr lang="en-US" b="1" dirty="0"/>
              <a:t>$40</a:t>
            </a:r>
            <a:r>
              <a:rPr lang="en-US" dirty="0"/>
              <a:t> (assuming $5 per execution).</a:t>
            </a:r>
          </a:p>
          <a:p>
            <a:endParaRPr lang="en-US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Now, with a single execution, the cost is reduced to just </a:t>
            </a:r>
            <a:r>
              <a:rPr lang="en-US" b="1" dirty="0"/>
              <a:t>$5</a:t>
            </a:r>
            <a:r>
              <a:rPr lang="en-US" dirty="0"/>
              <a:t>, resulting in </a:t>
            </a:r>
            <a:r>
              <a:rPr lang="en-US" b="1" dirty="0"/>
              <a:t>significant savings</a:t>
            </a:r>
            <a:r>
              <a:rPr lang="en-US" dirty="0"/>
              <a:t>.</a:t>
            </a:r>
          </a:p>
          <a:p>
            <a:pPr>
              <a:defRPr sz="2200"/>
            </a:pPr>
            <a:br>
              <a:rPr dirty="0"/>
            </a:br>
            <a:br>
              <a:rPr dirty="0"/>
            </a:br>
            <a:endParaRPr lang="en-IN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  <a:p>
            <a:pPr>
              <a:defRPr sz="2200"/>
            </a:pPr>
            <a:endParaRPr lang="en-CA"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79" y="4803354"/>
            <a:ext cx="8047821" cy="20546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4058" y="724503"/>
            <a:ext cx="8433412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3️⃣ </a:t>
            </a:r>
            <a:r>
              <a:rPr lang="en-US" b="1" dirty="0"/>
              <a:t>Optimized Google Storage Usage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Earlier, we created </a:t>
            </a:r>
            <a:r>
              <a:rPr lang="en-US" b="1" dirty="0"/>
              <a:t>separate object tables for each catalog</a:t>
            </a:r>
            <a:r>
              <a:rPr lang="en-US" dirty="0"/>
              <a:t>, consuming unnecessary storage.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Now, </a:t>
            </a:r>
            <a:r>
              <a:rPr lang="en-US" b="1" dirty="0"/>
              <a:t>all data is stored in a single object table</a:t>
            </a:r>
            <a:r>
              <a:rPr lang="en-US" dirty="0"/>
              <a:t>, optimizing storage and </a:t>
            </a:r>
          </a:p>
          <a:p>
            <a:r>
              <a:rPr lang="en-US" dirty="0"/>
              <a:t>allowing us to keep </a:t>
            </a:r>
            <a:r>
              <a:rPr lang="en-US" b="1" dirty="0"/>
              <a:t>more data within the same space</a:t>
            </a:r>
            <a:r>
              <a:rPr lang="en-US" dirty="0"/>
              <a:t>.</a:t>
            </a:r>
          </a:p>
          <a:p>
            <a:pPr>
              <a:defRPr sz="2200"/>
            </a:pPr>
            <a:endParaRPr lang="en-IN" dirty="0"/>
          </a:p>
          <a:p>
            <a:r>
              <a:rPr lang="en-US" dirty="0"/>
              <a:t>4️⃣ </a:t>
            </a:r>
            <a:r>
              <a:rPr lang="en-US" b="1" dirty="0"/>
              <a:t>Fully Automated Process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</a:t>
            </a:r>
            <a:r>
              <a:rPr lang="en-US" b="1" dirty="0"/>
              <a:t>automatically</a:t>
            </a:r>
            <a:r>
              <a:rPr lang="en-US" dirty="0"/>
              <a:t> creates a separate table for each catalog and consolidates all extracted data into </a:t>
            </a:r>
            <a:r>
              <a:rPr lang="en-US" b="1" dirty="0"/>
              <a:t>one final table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5️⃣ </a:t>
            </a:r>
            <a:r>
              <a:rPr lang="en-US" b="1" dirty="0"/>
              <a:t>Handling Complex Hierarchies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new approach allows us to deal with </a:t>
            </a:r>
            <a:r>
              <a:rPr lang="en-US" b="1" dirty="0"/>
              <a:t>more intricate hierarchy </a:t>
            </a:r>
          </a:p>
          <a:p>
            <a:r>
              <a:rPr lang="en-US" b="1" dirty="0"/>
              <a:t>structures</a:t>
            </a:r>
            <a:r>
              <a:rPr lang="en-US" dirty="0"/>
              <a:t> and </a:t>
            </a:r>
            <a:r>
              <a:rPr lang="en-US" b="1" dirty="0"/>
              <a:t>flag-based data processing</a:t>
            </a:r>
            <a:r>
              <a:rPr lang="en-US" dirty="0"/>
              <a:t> with ease.</a:t>
            </a:r>
          </a:p>
          <a:p>
            <a:pPr>
              <a:defRPr sz="2200"/>
            </a:pP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0179" y="529098"/>
            <a:ext cx="6479421" cy="1049235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Future Enhancements &amp; Scalability </a:t>
            </a:r>
            <a:endParaRPr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448718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dirty="0"/>
              <a:t>Looking ahead, we aim to further enhance the process by: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the system to extract </a:t>
            </a:r>
            <a:r>
              <a:rPr lang="en-US" b="1" dirty="0"/>
              <a:t>data from all brands together</a:t>
            </a:r>
            <a:r>
              <a:rPr lang="en-US" dirty="0"/>
              <a:t>, making it even more efficient.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Final Thoughts</a:t>
            </a:r>
          </a:p>
          <a:p>
            <a:endParaRPr lang="en-US" dirty="0"/>
          </a:p>
          <a:p>
            <a:r>
              <a:rPr lang="en-US" dirty="0"/>
              <a:t>With this project, we have significantly improved </a:t>
            </a:r>
            <a:r>
              <a:rPr lang="en-US" b="1" dirty="0"/>
              <a:t>efficiency, accuracy, and cost-effectiveness</a:t>
            </a:r>
            <a:r>
              <a:rPr lang="en-US" dirty="0"/>
              <a:t>. Moving forward, we will continue refining the approach to handle </a:t>
            </a:r>
            <a:r>
              <a:rPr lang="en-US" b="1" dirty="0"/>
              <a:t>even larger datasets</a:t>
            </a:r>
            <a:r>
              <a:rPr lang="en-US" dirty="0"/>
              <a:t> with minimal manual effort.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347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Palatino Linotype</vt:lpstr>
      <vt:lpstr>Gallery</vt:lpstr>
      <vt:lpstr>BigQuery Performance &amp; Cost Optimization</vt:lpstr>
      <vt:lpstr>Challenges Before Optimization</vt:lpstr>
      <vt:lpstr>Optimized Solution &amp; Implementation</vt:lpstr>
      <vt:lpstr>Key Benefits &amp; Impact</vt:lpstr>
      <vt:lpstr>PowerPoint Presentation</vt:lpstr>
      <vt:lpstr>Future Enhancements &amp; Scalability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Kaushik</cp:lastModifiedBy>
  <cp:revision>4</cp:revision>
  <dcterms:created xsi:type="dcterms:W3CDTF">2013-01-27T09:14:16Z</dcterms:created>
  <dcterms:modified xsi:type="dcterms:W3CDTF">2025-03-01T22:08:56Z</dcterms:modified>
  <cp:category/>
</cp:coreProperties>
</file>