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6"/>
  </p:notesMasterIdLst>
  <p:sldIdLst>
    <p:sldId id="256" r:id="rId2"/>
    <p:sldId id="280" r:id="rId3"/>
    <p:sldId id="257" r:id="rId4"/>
    <p:sldId id="258" r:id="rId5"/>
    <p:sldId id="259" r:id="rId6"/>
    <p:sldId id="261" r:id="rId7"/>
    <p:sldId id="262" r:id="rId8"/>
    <p:sldId id="264" r:id="rId9"/>
    <p:sldId id="265" r:id="rId10"/>
    <p:sldId id="266" r:id="rId11"/>
    <p:sldId id="267" r:id="rId12"/>
    <p:sldId id="268" r:id="rId13"/>
    <p:sldId id="275" r:id="rId14"/>
    <p:sldId id="276" r:id="rId15"/>
    <p:sldId id="277" r:id="rId16"/>
    <p:sldId id="278" r:id="rId17"/>
    <p:sldId id="281" r:id="rId18"/>
    <p:sldId id="279" r:id="rId19"/>
    <p:sldId id="282" r:id="rId20"/>
    <p:sldId id="269" r:id="rId21"/>
    <p:sldId id="270" r:id="rId22"/>
    <p:sldId id="272" r:id="rId23"/>
    <p:sldId id="273" r:id="rId24"/>
    <p:sldId id="274" r:id="rId25"/>
  </p:sldIdLst>
  <p:sldSz cx="9144000" cy="5715000" type="screen16x10"/>
  <p:notesSz cx="6858000" cy="9144000"/>
  <p:defaultTextStyle>
    <a:defPPr>
      <a:defRPr lang="en-US"/>
    </a:defPPr>
    <a:lvl1pPr marL="0" algn="l" defTabSz="632218" rtl="0" eaLnBrk="1" latinLnBrk="0" hangingPunct="1">
      <a:defRPr sz="1200" kern="1200">
        <a:solidFill>
          <a:schemeClr val="tx1"/>
        </a:solidFill>
        <a:latin typeface="+mn-lt"/>
        <a:ea typeface="+mn-ea"/>
        <a:cs typeface="+mn-cs"/>
      </a:defRPr>
    </a:lvl1pPr>
    <a:lvl2pPr marL="316110" algn="l" defTabSz="632218" rtl="0" eaLnBrk="1" latinLnBrk="0" hangingPunct="1">
      <a:defRPr sz="1200" kern="1200">
        <a:solidFill>
          <a:schemeClr val="tx1"/>
        </a:solidFill>
        <a:latin typeface="+mn-lt"/>
        <a:ea typeface="+mn-ea"/>
        <a:cs typeface="+mn-cs"/>
      </a:defRPr>
    </a:lvl2pPr>
    <a:lvl3pPr marL="632218" algn="l" defTabSz="632218" rtl="0" eaLnBrk="1" latinLnBrk="0" hangingPunct="1">
      <a:defRPr sz="1200" kern="1200">
        <a:solidFill>
          <a:schemeClr val="tx1"/>
        </a:solidFill>
        <a:latin typeface="+mn-lt"/>
        <a:ea typeface="+mn-ea"/>
        <a:cs typeface="+mn-cs"/>
      </a:defRPr>
    </a:lvl3pPr>
    <a:lvl4pPr marL="948328" algn="l" defTabSz="632218" rtl="0" eaLnBrk="1" latinLnBrk="0" hangingPunct="1">
      <a:defRPr sz="1200" kern="1200">
        <a:solidFill>
          <a:schemeClr val="tx1"/>
        </a:solidFill>
        <a:latin typeface="+mn-lt"/>
        <a:ea typeface="+mn-ea"/>
        <a:cs typeface="+mn-cs"/>
      </a:defRPr>
    </a:lvl4pPr>
    <a:lvl5pPr marL="1264437" algn="l" defTabSz="632218" rtl="0" eaLnBrk="1" latinLnBrk="0" hangingPunct="1">
      <a:defRPr sz="1200" kern="1200">
        <a:solidFill>
          <a:schemeClr val="tx1"/>
        </a:solidFill>
        <a:latin typeface="+mn-lt"/>
        <a:ea typeface="+mn-ea"/>
        <a:cs typeface="+mn-cs"/>
      </a:defRPr>
    </a:lvl5pPr>
    <a:lvl6pPr marL="1580547" algn="l" defTabSz="632218" rtl="0" eaLnBrk="1" latinLnBrk="0" hangingPunct="1">
      <a:defRPr sz="1200" kern="1200">
        <a:solidFill>
          <a:schemeClr val="tx1"/>
        </a:solidFill>
        <a:latin typeface="+mn-lt"/>
        <a:ea typeface="+mn-ea"/>
        <a:cs typeface="+mn-cs"/>
      </a:defRPr>
    </a:lvl6pPr>
    <a:lvl7pPr marL="1896655" algn="l" defTabSz="632218" rtl="0" eaLnBrk="1" latinLnBrk="0" hangingPunct="1">
      <a:defRPr sz="1200" kern="1200">
        <a:solidFill>
          <a:schemeClr val="tx1"/>
        </a:solidFill>
        <a:latin typeface="+mn-lt"/>
        <a:ea typeface="+mn-ea"/>
        <a:cs typeface="+mn-cs"/>
      </a:defRPr>
    </a:lvl7pPr>
    <a:lvl8pPr marL="2212765" algn="l" defTabSz="632218" rtl="0" eaLnBrk="1" latinLnBrk="0" hangingPunct="1">
      <a:defRPr sz="1200" kern="1200">
        <a:solidFill>
          <a:schemeClr val="tx1"/>
        </a:solidFill>
        <a:latin typeface="+mn-lt"/>
        <a:ea typeface="+mn-ea"/>
        <a:cs typeface="+mn-cs"/>
      </a:defRPr>
    </a:lvl8pPr>
    <a:lvl9pPr marL="2528874" algn="l" defTabSz="632218" rtl="0" eaLnBrk="1" latinLnBrk="0" hangingPunct="1">
      <a:defRPr sz="1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369" y="60"/>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AC93D8-FAB7-41FD-9CFB-EE059140E24B}" type="doc">
      <dgm:prSet loTypeId="urn:microsoft.com/office/officeart/2005/8/layout/process4" loCatId="list" qsTypeId="urn:microsoft.com/office/officeart/2005/8/quickstyle/simple3" qsCatId="simple" csTypeId="urn:microsoft.com/office/officeart/2005/8/colors/accent1_2" csCatId="accent1" phldr="1"/>
      <dgm:spPr/>
      <dgm:t>
        <a:bodyPr/>
        <a:lstStyle/>
        <a:p>
          <a:endParaRPr lang="en-US"/>
        </a:p>
      </dgm:t>
    </dgm:pt>
    <dgm:pt modelId="{6255A964-2E6B-4976-B722-2E74DD4874F3}">
      <dgm:prSet phldrT="[Text]" custT="1"/>
      <dgm:spPr/>
      <dgm:t>
        <a:bodyPr/>
        <a:lstStyle/>
        <a:p>
          <a:r>
            <a:rPr lang="en-US" sz="1600" dirty="0"/>
            <a:t>Start</a:t>
          </a:r>
        </a:p>
      </dgm:t>
    </dgm:pt>
    <dgm:pt modelId="{E4C24DE4-B04C-4D8E-AEF0-C948820D567B}" type="parTrans" cxnId="{7571F77E-22FD-419B-B987-AC70E82B46CC}">
      <dgm:prSet/>
      <dgm:spPr/>
      <dgm:t>
        <a:bodyPr/>
        <a:lstStyle/>
        <a:p>
          <a:endParaRPr lang="en-US"/>
        </a:p>
      </dgm:t>
    </dgm:pt>
    <dgm:pt modelId="{AD9F9538-0A60-4C25-AB94-813E818EFCD9}" type="sibTrans" cxnId="{7571F77E-22FD-419B-B987-AC70E82B46CC}">
      <dgm:prSet/>
      <dgm:spPr/>
      <dgm:t>
        <a:bodyPr/>
        <a:lstStyle/>
        <a:p>
          <a:endParaRPr lang="en-US"/>
        </a:p>
      </dgm:t>
    </dgm:pt>
    <dgm:pt modelId="{4F84E4AD-B176-4D3D-9FEE-630F43748BDE}">
      <dgm:prSet phldrT="[Text]" custT="1"/>
      <dgm:spPr/>
      <dgm:t>
        <a:bodyPr/>
        <a:lstStyle/>
        <a:p>
          <a:r>
            <a:rPr lang="en-US" sz="1600" dirty="0"/>
            <a:t>Dataset Collection</a:t>
          </a:r>
        </a:p>
      </dgm:t>
    </dgm:pt>
    <dgm:pt modelId="{07C6186E-417A-4A1E-9BC6-D2DF5009885F}" type="parTrans" cxnId="{F067D231-5327-4E17-915E-801BE8805ECF}">
      <dgm:prSet/>
      <dgm:spPr/>
      <dgm:t>
        <a:bodyPr/>
        <a:lstStyle/>
        <a:p>
          <a:endParaRPr lang="en-US"/>
        </a:p>
      </dgm:t>
    </dgm:pt>
    <dgm:pt modelId="{C91B34DE-78FF-4BC0-BFC7-2536F13F40AE}" type="sibTrans" cxnId="{F067D231-5327-4E17-915E-801BE8805ECF}">
      <dgm:prSet/>
      <dgm:spPr/>
      <dgm:t>
        <a:bodyPr/>
        <a:lstStyle/>
        <a:p>
          <a:endParaRPr lang="en-US"/>
        </a:p>
      </dgm:t>
    </dgm:pt>
    <dgm:pt modelId="{DB1DD861-0533-400D-9333-46D734858658}">
      <dgm:prSet phldrT="[Text]" custT="1"/>
      <dgm:spPr/>
      <dgm:t>
        <a:bodyPr/>
        <a:lstStyle/>
        <a:p>
          <a:r>
            <a:rPr lang="en-US" sz="1600" dirty="0"/>
            <a:t>Combining all features in one data frame</a:t>
          </a:r>
        </a:p>
      </dgm:t>
    </dgm:pt>
    <dgm:pt modelId="{E5321BEB-EDB9-4FE7-9DCE-40B9FDFB30AF}" type="parTrans" cxnId="{0081F5E6-DB80-48EB-A750-6B965CEC83C4}">
      <dgm:prSet/>
      <dgm:spPr/>
      <dgm:t>
        <a:bodyPr/>
        <a:lstStyle/>
        <a:p>
          <a:endParaRPr lang="en-US"/>
        </a:p>
      </dgm:t>
    </dgm:pt>
    <dgm:pt modelId="{07DD15F7-FAF2-4791-BFD0-E5048AE02104}" type="sibTrans" cxnId="{0081F5E6-DB80-48EB-A750-6B965CEC83C4}">
      <dgm:prSet/>
      <dgm:spPr/>
      <dgm:t>
        <a:bodyPr/>
        <a:lstStyle/>
        <a:p>
          <a:endParaRPr lang="en-US"/>
        </a:p>
      </dgm:t>
    </dgm:pt>
    <dgm:pt modelId="{08A3E351-2CDC-4F0A-970F-F00D5AC10042}">
      <dgm:prSet phldrT="[Text]" custT="1"/>
      <dgm:spPr/>
      <dgm:t>
        <a:bodyPr/>
        <a:lstStyle/>
        <a:p>
          <a:r>
            <a:rPr lang="en-US" sz="1600" dirty="0"/>
            <a:t>Data Pre - Processing</a:t>
          </a:r>
        </a:p>
      </dgm:t>
    </dgm:pt>
    <dgm:pt modelId="{4F4BA557-8DEC-4CCB-BB26-07C9F81C40AC}" type="sibTrans" cxnId="{F1A58F8F-8554-4235-8D3E-E0355696F3AA}">
      <dgm:prSet/>
      <dgm:spPr/>
      <dgm:t>
        <a:bodyPr/>
        <a:lstStyle/>
        <a:p>
          <a:endParaRPr lang="en-US"/>
        </a:p>
      </dgm:t>
    </dgm:pt>
    <dgm:pt modelId="{D564D663-FD8A-4472-B9A4-66A57B945BF8}" type="parTrans" cxnId="{F1A58F8F-8554-4235-8D3E-E0355696F3AA}">
      <dgm:prSet/>
      <dgm:spPr/>
      <dgm:t>
        <a:bodyPr/>
        <a:lstStyle/>
        <a:p>
          <a:endParaRPr lang="en-US"/>
        </a:p>
      </dgm:t>
    </dgm:pt>
    <dgm:pt modelId="{0B966F49-AAE5-427E-A3B1-0B0010C42AC6}">
      <dgm:prSet phldrT="[Text]" custT="1"/>
      <dgm:spPr/>
      <dgm:t>
        <a:bodyPr/>
        <a:lstStyle/>
        <a:p>
          <a:r>
            <a:rPr lang="en-US" sz="1600" dirty="0"/>
            <a:t>Feature Selection using filter and wrapper method</a:t>
          </a:r>
        </a:p>
      </dgm:t>
    </dgm:pt>
    <dgm:pt modelId="{3D78D1EF-EDA1-4991-90F5-46949BF040A2}" type="parTrans" cxnId="{6BE42172-3CDA-4546-961F-28AB080FA290}">
      <dgm:prSet/>
      <dgm:spPr/>
      <dgm:t>
        <a:bodyPr/>
        <a:lstStyle/>
        <a:p>
          <a:endParaRPr lang="en-US"/>
        </a:p>
      </dgm:t>
    </dgm:pt>
    <dgm:pt modelId="{3A034EAE-4D30-471C-AF4D-E3CAFADFFB62}" type="sibTrans" cxnId="{6BE42172-3CDA-4546-961F-28AB080FA290}">
      <dgm:prSet/>
      <dgm:spPr/>
      <dgm:t>
        <a:bodyPr/>
        <a:lstStyle/>
        <a:p>
          <a:endParaRPr lang="en-US"/>
        </a:p>
      </dgm:t>
    </dgm:pt>
    <dgm:pt modelId="{BBCA9185-D1CD-4FFE-B2F1-8F93CA503002}">
      <dgm:prSet phldrT="[Text]" custT="1"/>
      <dgm:spPr/>
      <dgm:t>
        <a:bodyPr/>
        <a:lstStyle/>
        <a:p>
          <a:r>
            <a:rPr lang="en-US" sz="1600" dirty="0"/>
            <a:t>Deep Learning Model</a:t>
          </a:r>
        </a:p>
      </dgm:t>
    </dgm:pt>
    <dgm:pt modelId="{83A02744-EA1C-4EAB-BD96-825F9CA70145}" type="parTrans" cxnId="{B8649F39-FFE9-4E2C-8FB0-9074E25582EE}">
      <dgm:prSet/>
      <dgm:spPr/>
      <dgm:t>
        <a:bodyPr/>
        <a:lstStyle/>
        <a:p>
          <a:endParaRPr lang="en-US"/>
        </a:p>
      </dgm:t>
    </dgm:pt>
    <dgm:pt modelId="{1F441086-6FEE-43E1-A872-ACABA70B4E21}" type="sibTrans" cxnId="{B8649F39-FFE9-4E2C-8FB0-9074E25582EE}">
      <dgm:prSet/>
      <dgm:spPr/>
      <dgm:t>
        <a:bodyPr/>
        <a:lstStyle/>
        <a:p>
          <a:endParaRPr lang="en-US"/>
        </a:p>
      </dgm:t>
    </dgm:pt>
    <dgm:pt modelId="{4E0E5CFA-1771-4B5A-B69E-0188DDC694F2}">
      <dgm:prSet phldrT="[Text]" custT="1"/>
      <dgm:spPr/>
      <dgm:t>
        <a:bodyPr/>
        <a:lstStyle/>
        <a:p>
          <a:r>
            <a:rPr lang="en-US" sz="1600" dirty="0"/>
            <a:t>Model Evaluation</a:t>
          </a:r>
        </a:p>
      </dgm:t>
    </dgm:pt>
    <dgm:pt modelId="{9ECA7C93-8FA1-43C4-B71D-FAA340D06D78}" type="parTrans" cxnId="{E935A440-D96C-41B3-8516-C073697D63D9}">
      <dgm:prSet/>
      <dgm:spPr/>
      <dgm:t>
        <a:bodyPr/>
        <a:lstStyle/>
        <a:p>
          <a:endParaRPr lang="en-US"/>
        </a:p>
      </dgm:t>
    </dgm:pt>
    <dgm:pt modelId="{981F2A45-048F-4EFE-AB99-5A9DD6D5C535}" type="sibTrans" cxnId="{E935A440-D96C-41B3-8516-C073697D63D9}">
      <dgm:prSet/>
      <dgm:spPr/>
      <dgm:t>
        <a:bodyPr/>
        <a:lstStyle/>
        <a:p>
          <a:endParaRPr lang="en-US"/>
        </a:p>
      </dgm:t>
    </dgm:pt>
    <dgm:pt modelId="{A3AB0C8F-0E3B-4F2F-B052-21FD2BE3468A}">
      <dgm:prSet phldrT="[Text]" custT="1"/>
      <dgm:spPr/>
      <dgm:t>
        <a:bodyPr/>
        <a:lstStyle/>
        <a:p>
          <a:r>
            <a:rPr lang="en-US" sz="1600" dirty="0"/>
            <a:t>End</a:t>
          </a:r>
        </a:p>
      </dgm:t>
    </dgm:pt>
    <dgm:pt modelId="{A2900876-9139-4D8D-8A79-47EB11E9A6AC}" type="parTrans" cxnId="{82528AC0-1E02-437E-B5F0-A4BD110286D2}">
      <dgm:prSet/>
      <dgm:spPr/>
      <dgm:t>
        <a:bodyPr/>
        <a:lstStyle/>
        <a:p>
          <a:endParaRPr lang="en-US"/>
        </a:p>
      </dgm:t>
    </dgm:pt>
    <dgm:pt modelId="{0EA0D263-FABE-4F42-ABFD-426F8E71E421}" type="sibTrans" cxnId="{82528AC0-1E02-437E-B5F0-A4BD110286D2}">
      <dgm:prSet/>
      <dgm:spPr/>
      <dgm:t>
        <a:bodyPr/>
        <a:lstStyle/>
        <a:p>
          <a:endParaRPr lang="en-US"/>
        </a:p>
      </dgm:t>
    </dgm:pt>
    <dgm:pt modelId="{1205E481-B816-426F-B89A-38B7DDC72784}">
      <dgm:prSet phldrT="[Text]" custT="1"/>
      <dgm:spPr/>
      <dgm:t>
        <a:bodyPr/>
        <a:lstStyle/>
        <a:p>
          <a:r>
            <a:rPr lang="en-US" sz="1600"/>
            <a:t>Feature Extraction</a:t>
          </a:r>
          <a:endParaRPr lang="en-US" sz="1600" dirty="0"/>
        </a:p>
      </dgm:t>
    </dgm:pt>
    <dgm:pt modelId="{50D6DE74-F466-463C-9A15-CD4EA01C9416}" type="parTrans" cxnId="{F42A2094-DF65-4EB6-972A-10D284994661}">
      <dgm:prSet/>
      <dgm:spPr/>
      <dgm:t>
        <a:bodyPr/>
        <a:lstStyle/>
        <a:p>
          <a:endParaRPr lang="en-US"/>
        </a:p>
      </dgm:t>
    </dgm:pt>
    <dgm:pt modelId="{FFBD24EA-4C9E-4D01-815E-7C0ED9F79E05}" type="sibTrans" cxnId="{F42A2094-DF65-4EB6-972A-10D284994661}">
      <dgm:prSet/>
      <dgm:spPr/>
      <dgm:t>
        <a:bodyPr/>
        <a:lstStyle/>
        <a:p>
          <a:endParaRPr lang="en-US"/>
        </a:p>
      </dgm:t>
    </dgm:pt>
    <dgm:pt modelId="{16681BDD-D2EA-4820-A14F-E5A8B4438016}" type="pres">
      <dgm:prSet presAssocID="{66AC93D8-FAB7-41FD-9CFB-EE059140E24B}" presName="Name0" presStyleCnt="0">
        <dgm:presLayoutVars>
          <dgm:dir/>
          <dgm:animLvl val="lvl"/>
          <dgm:resizeHandles val="exact"/>
        </dgm:presLayoutVars>
      </dgm:prSet>
      <dgm:spPr/>
    </dgm:pt>
    <dgm:pt modelId="{E50D304E-11EE-4688-820E-336BDD0123EE}" type="pres">
      <dgm:prSet presAssocID="{A3AB0C8F-0E3B-4F2F-B052-21FD2BE3468A}" presName="boxAndChildren" presStyleCnt="0"/>
      <dgm:spPr/>
    </dgm:pt>
    <dgm:pt modelId="{325E720C-6E25-4634-A180-3B1634846314}" type="pres">
      <dgm:prSet presAssocID="{A3AB0C8F-0E3B-4F2F-B052-21FD2BE3468A}" presName="parentTextBox" presStyleLbl="node1" presStyleIdx="0" presStyleCnt="9"/>
      <dgm:spPr/>
    </dgm:pt>
    <dgm:pt modelId="{34C8B65E-D433-456B-B369-5D6DDDE9ECD1}" type="pres">
      <dgm:prSet presAssocID="{981F2A45-048F-4EFE-AB99-5A9DD6D5C535}" presName="sp" presStyleCnt="0"/>
      <dgm:spPr/>
    </dgm:pt>
    <dgm:pt modelId="{4A0F7382-C0FB-4C90-B01E-5E099D8BDF0D}" type="pres">
      <dgm:prSet presAssocID="{4E0E5CFA-1771-4B5A-B69E-0188DDC694F2}" presName="arrowAndChildren" presStyleCnt="0"/>
      <dgm:spPr/>
    </dgm:pt>
    <dgm:pt modelId="{600EC2F5-517F-4A69-A28C-B053DA6B870F}" type="pres">
      <dgm:prSet presAssocID="{4E0E5CFA-1771-4B5A-B69E-0188DDC694F2}" presName="parentTextArrow" presStyleLbl="node1" presStyleIdx="1" presStyleCnt="9"/>
      <dgm:spPr/>
    </dgm:pt>
    <dgm:pt modelId="{B480908F-186C-4406-B8BA-2B25357BED0E}" type="pres">
      <dgm:prSet presAssocID="{1F441086-6FEE-43E1-A872-ACABA70B4E21}" presName="sp" presStyleCnt="0"/>
      <dgm:spPr/>
    </dgm:pt>
    <dgm:pt modelId="{0FAC70AF-0884-4546-9D26-C8B9543B86A5}" type="pres">
      <dgm:prSet presAssocID="{BBCA9185-D1CD-4FFE-B2F1-8F93CA503002}" presName="arrowAndChildren" presStyleCnt="0"/>
      <dgm:spPr/>
    </dgm:pt>
    <dgm:pt modelId="{FEF7DC8C-2457-40AB-A7C1-AEC5A5AFAD2B}" type="pres">
      <dgm:prSet presAssocID="{BBCA9185-D1CD-4FFE-B2F1-8F93CA503002}" presName="parentTextArrow" presStyleLbl="node1" presStyleIdx="2" presStyleCnt="9"/>
      <dgm:spPr/>
    </dgm:pt>
    <dgm:pt modelId="{3D8D5733-7DBB-4140-9E43-590557EC8286}" type="pres">
      <dgm:prSet presAssocID="{3A034EAE-4D30-471C-AF4D-E3CAFADFFB62}" presName="sp" presStyleCnt="0"/>
      <dgm:spPr/>
    </dgm:pt>
    <dgm:pt modelId="{8CA12B87-4099-4E88-95B8-D1045F7DFF2E}" type="pres">
      <dgm:prSet presAssocID="{0B966F49-AAE5-427E-A3B1-0B0010C42AC6}" presName="arrowAndChildren" presStyleCnt="0"/>
      <dgm:spPr/>
    </dgm:pt>
    <dgm:pt modelId="{62CB6D0C-486D-4BA1-8E51-F51E4FC51229}" type="pres">
      <dgm:prSet presAssocID="{0B966F49-AAE5-427E-A3B1-0B0010C42AC6}" presName="parentTextArrow" presStyleLbl="node1" presStyleIdx="3" presStyleCnt="9"/>
      <dgm:spPr/>
    </dgm:pt>
    <dgm:pt modelId="{ED8DEFBB-6346-4CE6-A7D2-55779BED2E44}" type="pres">
      <dgm:prSet presAssocID="{07DD15F7-FAF2-4791-BFD0-E5048AE02104}" presName="sp" presStyleCnt="0"/>
      <dgm:spPr/>
    </dgm:pt>
    <dgm:pt modelId="{D7C01B01-E798-4D08-B490-1B1279AEFF60}" type="pres">
      <dgm:prSet presAssocID="{DB1DD861-0533-400D-9333-46D734858658}" presName="arrowAndChildren" presStyleCnt="0"/>
      <dgm:spPr/>
    </dgm:pt>
    <dgm:pt modelId="{40382FB9-CDE6-4BDB-B35E-94EF1F922ED0}" type="pres">
      <dgm:prSet presAssocID="{DB1DD861-0533-400D-9333-46D734858658}" presName="parentTextArrow" presStyleLbl="node1" presStyleIdx="4" presStyleCnt="9"/>
      <dgm:spPr/>
    </dgm:pt>
    <dgm:pt modelId="{E00D38F8-BD55-47B4-A4B4-D5E2C49C6315}" type="pres">
      <dgm:prSet presAssocID="{FFBD24EA-4C9E-4D01-815E-7C0ED9F79E05}" presName="sp" presStyleCnt="0"/>
      <dgm:spPr/>
    </dgm:pt>
    <dgm:pt modelId="{A9CE05EA-6936-4E93-A98C-2EFE0349BBAF}" type="pres">
      <dgm:prSet presAssocID="{1205E481-B816-426F-B89A-38B7DDC72784}" presName="arrowAndChildren" presStyleCnt="0"/>
      <dgm:spPr/>
    </dgm:pt>
    <dgm:pt modelId="{C13CA6DA-7D8E-41DA-B204-6323FEE4C923}" type="pres">
      <dgm:prSet presAssocID="{1205E481-B816-426F-B89A-38B7DDC72784}" presName="parentTextArrow" presStyleLbl="node1" presStyleIdx="5" presStyleCnt="9"/>
      <dgm:spPr/>
    </dgm:pt>
    <dgm:pt modelId="{D4A79EC7-AAF1-4567-A124-DC1AB699798C}" type="pres">
      <dgm:prSet presAssocID="{4F4BA557-8DEC-4CCB-BB26-07C9F81C40AC}" presName="sp" presStyleCnt="0"/>
      <dgm:spPr/>
    </dgm:pt>
    <dgm:pt modelId="{6393DBA5-3B62-4E32-AF18-584C5EC46B81}" type="pres">
      <dgm:prSet presAssocID="{08A3E351-2CDC-4F0A-970F-F00D5AC10042}" presName="arrowAndChildren" presStyleCnt="0"/>
      <dgm:spPr/>
    </dgm:pt>
    <dgm:pt modelId="{F0B56686-E430-4116-BBFC-E2DA05417622}" type="pres">
      <dgm:prSet presAssocID="{08A3E351-2CDC-4F0A-970F-F00D5AC10042}" presName="parentTextArrow" presStyleLbl="node1" presStyleIdx="6" presStyleCnt="9"/>
      <dgm:spPr/>
    </dgm:pt>
    <dgm:pt modelId="{6E85BA42-1584-49AD-8DA1-EE480AD9A3E1}" type="pres">
      <dgm:prSet presAssocID="{C91B34DE-78FF-4BC0-BFC7-2536F13F40AE}" presName="sp" presStyleCnt="0"/>
      <dgm:spPr/>
    </dgm:pt>
    <dgm:pt modelId="{41D7AE89-8F7D-4F81-961F-FB19F0133853}" type="pres">
      <dgm:prSet presAssocID="{4F84E4AD-B176-4D3D-9FEE-630F43748BDE}" presName="arrowAndChildren" presStyleCnt="0"/>
      <dgm:spPr/>
    </dgm:pt>
    <dgm:pt modelId="{ECBE4859-E0AD-4C08-AAC4-7436CF1B6894}" type="pres">
      <dgm:prSet presAssocID="{4F84E4AD-B176-4D3D-9FEE-630F43748BDE}" presName="parentTextArrow" presStyleLbl="node1" presStyleIdx="7" presStyleCnt="9"/>
      <dgm:spPr/>
    </dgm:pt>
    <dgm:pt modelId="{393F96A3-044B-4C2D-9923-E055B8923CAD}" type="pres">
      <dgm:prSet presAssocID="{AD9F9538-0A60-4C25-AB94-813E818EFCD9}" presName="sp" presStyleCnt="0"/>
      <dgm:spPr/>
    </dgm:pt>
    <dgm:pt modelId="{8940AA3C-3313-405C-981B-F909A65FF391}" type="pres">
      <dgm:prSet presAssocID="{6255A964-2E6B-4976-B722-2E74DD4874F3}" presName="arrowAndChildren" presStyleCnt="0"/>
      <dgm:spPr/>
    </dgm:pt>
    <dgm:pt modelId="{ADA0D5D8-3FF0-42F8-B98D-A1AB4435DDF8}" type="pres">
      <dgm:prSet presAssocID="{6255A964-2E6B-4976-B722-2E74DD4874F3}" presName="parentTextArrow" presStyleLbl="node1" presStyleIdx="8" presStyleCnt="9"/>
      <dgm:spPr/>
    </dgm:pt>
  </dgm:ptLst>
  <dgm:cxnLst>
    <dgm:cxn modelId="{57A61D0B-5CB7-4F98-9348-EBA689C9C7C5}" type="presOf" srcId="{1205E481-B816-426F-B89A-38B7DDC72784}" destId="{C13CA6DA-7D8E-41DA-B204-6323FEE4C923}" srcOrd="0" destOrd="0" presId="urn:microsoft.com/office/officeart/2005/8/layout/process4"/>
    <dgm:cxn modelId="{F067D231-5327-4E17-915E-801BE8805ECF}" srcId="{66AC93D8-FAB7-41FD-9CFB-EE059140E24B}" destId="{4F84E4AD-B176-4D3D-9FEE-630F43748BDE}" srcOrd="1" destOrd="0" parTransId="{07C6186E-417A-4A1E-9BC6-D2DF5009885F}" sibTransId="{C91B34DE-78FF-4BC0-BFC7-2536F13F40AE}"/>
    <dgm:cxn modelId="{B8649F39-FFE9-4E2C-8FB0-9074E25582EE}" srcId="{66AC93D8-FAB7-41FD-9CFB-EE059140E24B}" destId="{BBCA9185-D1CD-4FFE-B2F1-8F93CA503002}" srcOrd="6" destOrd="0" parTransId="{83A02744-EA1C-4EAB-BD96-825F9CA70145}" sibTransId="{1F441086-6FEE-43E1-A872-ACABA70B4E21}"/>
    <dgm:cxn modelId="{E935A440-D96C-41B3-8516-C073697D63D9}" srcId="{66AC93D8-FAB7-41FD-9CFB-EE059140E24B}" destId="{4E0E5CFA-1771-4B5A-B69E-0188DDC694F2}" srcOrd="7" destOrd="0" parTransId="{9ECA7C93-8FA1-43C4-B71D-FAA340D06D78}" sibTransId="{981F2A45-048F-4EFE-AB99-5A9DD6D5C535}"/>
    <dgm:cxn modelId="{A3260D61-35E6-41AA-B00F-65BDD19A40B4}" type="presOf" srcId="{0B966F49-AAE5-427E-A3B1-0B0010C42AC6}" destId="{62CB6D0C-486D-4BA1-8E51-F51E4FC51229}" srcOrd="0" destOrd="0" presId="urn:microsoft.com/office/officeart/2005/8/layout/process4"/>
    <dgm:cxn modelId="{D10BCC68-7491-4493-A81E-0C5B0170C859}" type="presOf" srcId="{4F84E4AD-B176-4D3D-9FEE-630F43748BDE}" destId="{ECBE4859-E0AD-4C08-AAC4-7436CF1B6894}" srcOrd="0" destOrd="0" presId="urn:microsoft.com/office/officeart/2005/8/layout/process4"/>
    <dgm:cxn modelId="{E82F684F-3399-48E3-BC72-09883849A470}" type="presOf" srcId="{A3AB0C8F-0E3B-4F2F-B052-21FD2BE3468A}" destId="{325E720C-6E25-4634-A180-3B1634846314}" srcOrd="0" destOrd="0" presId="urn:microsoft.com/office/officeart/2005/8/layout/process4"/>
    <dgm:cxn modelId="{6BE42172-3CDA-4546-961F-28AB080FA290}" srcId="{66AC93D8-FAB7-41FD-9CFB-EE059140E24B}" destId="{0B966F49-AAE5-427E-A3B1-0B0010C42AC6}" srcOrd="5" destOrd="0" parTransId="{3D78D1EF-EDA1-4991-90F5-46949BF040A2}" sibTransId="{3A034EAE-4D30-471C-AF4D-E3CAFADFFB62}"/>
    <dgm:cxn modelId="{EB092276-C366-441C-8728-A346F8FD7476}" type="presOf" srcId="{66AC93D8-FAB7-41FD-9CFB-EE059140E24B}" destId="{16681BDD-D2EA-4820-A14F-E5A8B4438016}" srcOrd="0" destOrd="0" presId="urn:microsoft.com/office/officeart/2005/8/layout/process4"/>
    <dgm:cxn modelId="{7571F77E-22FD-419B-B987-AC70E82B46CC}" srcId="{66AC93D8-FAB7-41FD-9CFB-EE059140E24B}" destId="{6255A964-2E6B-4976-B722-2E74DD4874F3}" srcOrd="0" destOrd="0" parTransId="{E4C24DE4-B04C-4D8E-AEF0-C948820D567B}" sibTransId="{AD9F9538-0A60-4C25-AB94-813E818EFCD9}"/>
    <dgm:cxn modelId="{5D286C81-7B38-4FAE-AC59-0F49FBC66A2E}" type="presOf" srcId="{BBCA9185-D1CD-4FFE-B2F1-8F93CA503002}" destId="{FEF7DC8C-2457-40AB-A7C1-AEC5A5AFAD2B}" srcOrd="0" destOrd="0" presId="urn:microsoft.com/office/officeart/2005/8/layout/process4"/>
    <dgm:cxn modelId="{F1A58F8F-8554-4235-8D3E-E0355696F3AA}" srcId="{66AC93D8-FAB7-41FD-9CFB-EE059140E24B}" destId="{08A3E351-2CDC-4F0A-970F-F00D5AC10042}" srcOrd="2" destOrd="0" parTransId="{D564D663-FD8A-4472-B9A4-66A57B945BF8}" sibTransId="{4F4BA557-8DEC-4CCB-BB26-07C9F81C40AC}"/>
    <dgm:cxn modelId="{F42A2094-DF65-4EB6-972A-10D284994661}" srcId="{66AC93D8-FAB7-41FD-9CFB-EE059140E24B}" destId="{1205E481-B816-426F-B89A-38B7DDC72784}" srcOrd="3" destOrd="0" parTransId="{50D6DE74-F466-463C-9A15-CD4EA01C9416}" sibTransId="{FFBD24EA-4C9E-4D01-815E-7C0ED9F79E05}"/>
    <dgm:cxn modelId="{82528AC0-1E02-437E-B5F0-A4BD110286D2}" srcId="{66AC93D8-FAB7-41FD-9CFB-EE059140E24B}" destId="{A3AB0C8F-0E3B-4F2F-B052-21FD2BE3468A}" srcOrd="8" destOrd="0" parTransId="{A2900876-9139-4D8D-8A79-47EB11E9A6AC}" sibTransId="{0EA0D263-FABE-4F42-ABFD-426F8E71E421}"/>
    <dgm:cxn modelId="{54FDB8D1-CB38-4701-B130-D3FE9AF11408}" type="presOf" srcId="{4E0E5CFA-1771-4B5A-B69E-0188DDC694F2}" destId="{600EC2F5-517F-4A69-A28C-B053DA6B870F}" srcOrd="0" destOrd="0" presId="urn:microsoft.com/office/officeart/2005/8/layout/process4"/>
    <dgm:cxn modelId="{F9C40CD4-FF6B-4F9F-91F2-8EFB5CD69D67}" type="presOf" srcId="{6255A964-2E6B-4976-B722-2E74DD4874F3}" destId="{ADA0D5D8-3FF0-42F8-B98D-A1AB4435DDF8}" srcOrd="0" destOrd="0" presId="urn:microsoft.com/office/officeart/2005/8/layout/process4"/>
    <dgm:cxn modelId="{22BC7ED7-4227-4105-B26B-0C3D1D8E3FCF}" type="presOf" srcId="{DB1DD861-0533-400D-9333-46D734858658}" destId="{40382FB9-CDE6-4BDB-B35E-94EF1F922ED0}" srcOrd="0" destOrd="0" presId="urn:microsoft.com/office/officeart/2005/8/layout/process4"/>
    <dgm:cxn modelId="{1B27A0D9-0425-4E11-97B5-8F417135AB5E}" type="presOf" srcId="{08A3E351-2CDC-4F0A-970F-F00D5AC10042}" destId="{F0B56686-E430-4116-BBFC-E2DA05417622}" srcOrd="0" destOrd="0" presId="urn:microsoft.com/office/officeart/2005/8/layout/process4"/>
    <dgm:cxn modelId="{0081F5E6-DB80-48EB-A750-6B965CEC83C4}" srcId="{66AC93D8-FAB7-41FD-9CFB-EE059140E24B}" destId="{DB1DD861-0533-400D-9333-46D734858658}" srcOrd="4" destOrd="0" parTransId="{E5321BEB-EDB9-4FE7-9DCE-40B9FDFB30AF}" sibTransId="{07DD15F7-FAF2-4791-BFD0-E5048AE02104}"/>
    <dgm:cxn modelId="{F2C83CE5-7CC7-40A4-9B03-5558E7CE0F5F}" type="presParOf" srcId="{16681BDD-D2EA-4820-A14F-E5A8B4438016}" destId="{E50D304E-11EE-4688-820E-336BDD0123EE}" srcOrd="0" destOrd="0" presId="urn:microsoft.com/office/officeart/2005/8/layout/process4"/>
    <dgm:cxn modelId="{D8E9204D-E7E5-4261-A7D1-2778257C74FA}" type="presParOf" srcId="{E50D304E-11EE-4688-820E-336BDD0123EE}" destId="{325E720C-6E25-4634-A180-3B1634846314}" srcOrd="0" destOrd="0" presId="urn:microsoft.com/office/officeart/2005/8/layout/process4"/>
    <dgm:cxn modelId="{82C89A45-C2F9-482E-ACD4-8C9924924355}" type="presParOf" srcId="{16681BDD-D2EA-4820-A14F-E5A8B4438016}" destId="{34C8B65E-D433-456B-B369-5D6DDDE9ECD1}" srcOrd="1" destOrd="0" presId="urn:microsoft.com/office/officeart/2005/8/layout/process4"/>
    <dgm:cxn modelId="{F0234EAD-3391-46F4-A17E-F63320D8249E}" type="presParOf" srcId="{16681BDD-D2EA-4820-A14F-E5A8B4438016}" destId="{4A0F7382-C0FB-4C90-B01E-5E099D8BDF0D}" srcOrd="2" destOrd="0" presId="urn:microsoft.com/office/officeart/2005/8/layout/process4"/>
    <dgm:cxn modelId="{1B372CDB-C2B1-4C27-A82D-5C09F5FEFB44}" type="presParOf" srcId="{4A0F7382-C0FB-4C90-B01E-5E099D8BDF0D}" destId="{600EC2F5-517F-4A69-A28C-B053DA6B870F}" srcOrd="0" destOrd="0" presId="urn:microsoft.com/office/officeart/2005/8/layout/process4"/>
    <dgm:cxn modelId="{41081AEB-CBFD-4CD0-B7AA-37F51E2507B9}" type="presParOf" srcId="{16681BDD-D2EA-4820-A14F-E5A8B4438016}" destId="{B480908F-186C-4406-B8BA-2B25357BED0E}" srcOrd="3" destOrd="0" presId="urn:microsoft.com/office/officeart/2005/8/layout/process4"/>
    <dgm:cxn modelId="{6225C628-8A5F-4472-B5B5-7311222A9514}" type="presParOf" srcId="{16681BDD-D2EA-4820-A14F-E5A8B4438016}" destId="{0FAC70AF-0884-4546-9D26-C8B9543B86A5}" srcOrd="4" destOrd="0" presId="urn:microsoft.com/office/officeart/2005/8/layout/process4"/>
    <dgm:cxn modelId="{4463FB0F-BF05-4CEE-ABD4-E44AFF95895F}" type="presParOf" srcId="{0FAC70AF-0884-4546-9D26-C8B9543B86A5}" destId="{FEF7DC8C-2457-40AB-A7C1-AEC5A5AFAD2B}" srcOrd="0" destOrd="0" presId="urn:microsoft.com/office/officeart/2005/8/layout/process4"/>
    <dgm:cxn modelId="{401B533E-F171-4E8F-A945-82D883FB4923}" type="presParOf" srcId="{16681BDD-D2EA-4820-A14F-E5A8B4438016}" destId="{3D8D5733-7DBB-4140-9E43-590557EC8286}" srcOrd="5" destOrd="0" presId="urn:microsoft.com/office/officeart/2005/8/layout/process4"/>
    <dgm:cxn modelId="{9D086EF5-4B83-4C78-82E7-8A964E5E03A6}" type="presParOf" srcId="{16681BDD-D2EA-4820-A14F-E5A8B4438016}" destId="{8CA12B87-4099-4E88-95B8-D1045F7DFF2E}" srcOrd="6" destOrd="0" presId="urn:microsoft.com/office/officeart/2005/8/layout/process4"/>
    <dgm:cxn modelId="{C92BEF86-F788-4D5D-9BB6-99EF09B91533}" type="presParOf" srcId="{8CA12B87-4099-4E88-95B8-D1045F7DFF2E}" destId="{62CB6D0C-486D-4BA1-8E51-F51E4FC51229}" srcOrd="0" destOrd="0" presId="urn:microsoft.com/office/officeart/2005/8/layout/process4"/>
    <dgm:cxn modelId="{9194308A-970B-4561-97EE-0DF9C9ECB9A5}" type="presParOf" srcId="{16681BDD-D2EA-4820-A14F-E5A8B4438016}" destId="{ED8DEFBB-6346-4CE6-A7D2-55779BED2E44}" srcOrd="7" destOrd="0" presId="urn:microsoft.com/office/officeart/2005/8/layout/process4"/>
    <dgm:cxn modelId="{521B2521-4DCD-4ED4-A9C0-AD619EE4990A}" type="presParOf" srcId="{16681BDD-D2EA-4820-A14F-E5A8B4438016}" destId="{D7C01B01-E798-4D08-B490-1B1279AEFF60}" srcOrd="8" destOrd="0" presId="urn:microsoft.com/office/officeart/2005/8/layout/process4"/>
    <dgm:cxn modelId="{3EB92CAE-CCD6-4DCE-8518-C8E269D6CB45}" type="presParOf" srcId="{D7C01B01-E798-4D08-B490-1B1279AEFF60}" destId="{40382FB9-CDE6-4BDB-B35E-94EF1F922ED0}" srcOrd="0" destOrd="0" presId="urn:microsoft.com/office/officeart/2005/8/layout/process4"/>
    <dgm:cxn modelId="{75DD060D-7A12-42F6-99BB-E6D31CBC24EF}" type="presParOf" srcId="{16681BDD-D2EA-4820-A14F-E5A8B4438016}" destId="{E00D38F8-BD55-47B4-A4B4-D5E2C49C6315}" srcOrd="9" destOrd="0" presId="urn:microsoft.com/office/officeart/2005/8/layout/process4"/>
    <dgm:cxn modelId="{D4D15375-FB94-4783-AE11-65DF56513344}" type="presParOf" srcId="{16681BDD-D2EA-4820-A14F-E5A8B4438016}" destId="{A9CE05EA-6936-4E93-A98C-2EFE0349BBAF}" srcOrd="10" destOrd="0" presId="urn:microsoft.com/office/officeart/2005/8/layout/process4"/>
    <dgm:cxn modelId="{43F7AA13-6318-4F2D-81DD-149BAADD88E7}" type="presParOf" srcId="{A9CE05EA-6936-4E93-A98C-2EFE0349BBAF}" destId="{C13CA6DA-7D8E-41DA-B204-6323FEE4C923}" srcOrd="0" destOrd="0" presId="urn:microsoft.com/office/officeart/2005/8/layout/process4"/>
    <dgm:cxn modelId="{6B7FAE37-502F-44E0-B804-C8306F5105FE}" type="presParOf" srcId="{16681BDD-D2EA-4820-A14F-E5A8B4438016}" destId="{D4A79EC7-AAF1-4567-A124-DC1AB699798C}" srcOrd="11" destOrd="0" presId="urn:microsoft.com/office/officeart/2005/8/layout/process4"/>
    <dgm:cxn modelId="{AD83A8D6-5B4C-4FEB-A775-A55ED04F8456}" type="presParOf" srcId="{16681BDD-D2EA-4820-A14F-E5A8B4438016}" destId="{6393DBA5-3B62-4E32-AF18-584C5EC46B81}" srcOrd="12" destOrd="0" presId="urn:microsoft.com/office/officeart/2005/8/layout/process4"/>
    <dgm:cxn modelId="{77B67532-7BE6-423D-93F1-FC6E7E3D25DE}" type="presParOf" srcId="{6393DBA5-3B62-4E32-AF18-584C5EC46B81}" destId="{F0B56686-E430-4116-BBFC-E2DA05417622}" srcOrd="0" destOrd="0" presId="urn:microsoft.com/office/officeart/2005/8/layout/process4"/>
    <dgm:cxn modelId="{24D87AC7-4BD7-42B2-9A91-65D281DBE9B6}" type="presParOf" srcId="{16681BDD-D2EA-4820-A14F-E5A8B4438016}" destId="{6E85BA42-1584-49AD-8DA1-EE480AD9A3E1}" srcOrd="13" destOrd="0" presId="urn:microsoft.com/office/officeart/2005/8/layout/process4"/>
    <dgm:cxn modelId="{380483F5-4648-4A45-A15D-6D82935205AD}" type="presParOf" srcId="{16681BDD-D2EA-4820-A14F-E5A8B4438016}" destId="{41D7AE89-8F7D-4F81-961F-FB19F0133853}" srcOrd="14" destOrd="0" presId="urn:microsoft.com/office/officeart/2005/8/layout/process4"/>
    <dgm:cxn modelId="{BDD5B7EB-20C7-4353-8833-592A0C42C8C6}" type="presParOf" srcId="{41D7AE89-8F7D-4F81-961F-FB19F0133853}" destId="{ECBE4859-E0AD-4C08-AAC4-7436CF1B6894}" srcOrd="0" destOrd="0" presId="urn:microsoft.com/office/officeart/2005/8/layout/process4"/>
    <dgm:cxn modelId="{8879B66A-4D9A-4EC4-9AA9-6DA74A69A003}" type="presParOf" srcId="{16681BDD-D2EA-4820-A14F-E5A8B4438016}" destId="{393F96A3-044B-4C2D-9923-E055B8923CAD}" srcOrd="15" destOrd="0" presId="urn:microsoft.com/office/officeart/2005/8/layout/process4"/>
    <dgm:cxn modelId="{A927CDDA-F4B6-429C-9EB4-35322187CBB0}" type="presParOf" srcId="{16681BDD-D2EA-4820-A14F-E5A8B4438016}" destId="{8940AA3C-3313-405C-981B-F909A65FF391}" srcOrd="16" destOrd="0" presId="urn:microsoft.com/office/officeart/2005/8/layout/process4"/>
    <dgm:cxn modelId="{F80F7CD5-60E1-4EC1-96EE-741002DAEB1E}" type="presParOf" srcId="{8940AA3C-3313-405C-981B-F909A65FF391}" destId="{ADA0D5D8-3FF0-42F8-B98D-A1AB4435DDF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E720C-6E25-4634-A180-3B1634846314}">
      <dsp:nvSpPr>
        <dsp:cNvPr id="0" name=""/>
        <dsp:cNvSpPr/>
      </dsp:nvSpPr>
      <dsp:spPr>
        <a:xfrm>
          <a:off x="0" y="3813419"/>
          <a:ext cx="8229600" cy="312887"/>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End</a:t>
          </a:r>
        </a:p>
      </dsp:txBody>
      <dsp:txXfrm>
        <a:off x="0" y="3813419"/>
        <a:ext cx="8229600" cy="312887"/>
      </dsp:txXfrm>
    </dsp:sp>
    <dsp:sp modelId="{600EC2F5-517F-4A69-A28C-B053DA6B870F}">
      <dsp:nvSpPr>
        <dsp:cNvPr id="0" name=""/>
        <dsp:cNvSpPr/>
      </dsp:nvSpPr>
      <dsp:spPr>
        <a:xfrm rot="10800000">
          <a:off x="0" y="3336890"/>
          <a:ext cx="8229600" cy="481221"/>
        </a:xfrm>
        <a:prstGeom prst="upArrowCallou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Model Evaluation</a:t>
          </a:r>
        </a:p>
      </dsp:txBody>
      <dsp:txXfrm rot="10800000">
        <a:off x="0" y="3336890"/>
        <a:ext cx="8229600" cy="312683"/>
      </dsp:txXfrm>
    </dsp:sp>
    <dsp:sp modelId="{FEF7DC8C-2457-40AB-A7C1-AEC5A5AFAD2B}">
      <dsp:nvSpPr>
        <dsp:cNvPr id="0" name=""/>
        <dsp:cNvSpPr/>
      </dsp:nvSpPr>
      <dsp:spPr>
        <a:xfrm rot="10800000">
          <a:off x="0" y="2860362"/>
          <a:ext cx="8229600" cy="481221"/>
        </a:xfrm>
        <a:prstGeom prst="upArrowCallou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Deep Learning Model</a:t>
          </a:r>
        </a:p>
      </dsp:txBody>
      <dsp:txXfrm rot="10800000">
        <a:off x="0" y="2860362"/>
        <a:ext cx="8229600" cy="312683"/>
      </dsp:txXfrm>
    </dsp:sp>
    <dsp:sp modelId="{62CB6D0C-486D-4BA1-8E51-F51E4FC51229}">
      <dsp:nvSpPr>
        <dsp:cNvPr id="0" name=""/>
        <dsp:cNvSpPr/>
      </dsp:nvSpPr>
      <dsp:spPr>
        <a:xfrm rot="10800000">
          <a:off x="0" y="2383834"/>
          <a:ext cx="8229600" cy="481221"/>
        </a:xfrm>
        <a:prstGeom prst="upArrowCallou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Feature Selection using filter and wrapper method</a:t>
          </a:r>
        </a:p>
      </dsp:txBody>
      <dsp:txXfrm rot="10800000">
        <a:off x="0" y="2383834"/>
        <a:ext cx="8229600" cy="312683"/>
      </dsp:txXfrm>
    </dsp:sp>
    <dsp:sp modelId="{40382FB9-CDE6-4BDB-B35E-94EF1F922ED0}">
      <dsp:nvSpPr>
        <dsp:cNvPr id="0" name=""/>
        <dsp:cNvSpPr/>
      </dsp:nvSpPr>
      <dsp:spPr>
        <a:xfrm rot="10800000">
          <a:off x="0" y="1907306"/>
          <a:ext cx="8229600" cy="481221"/>
        </a:xfrm>
        <a:prstGeom prst="upArrowCallou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Combining all features in one data frame</a:t>
          </a:r>
        </a:p>
      </dsp:txBody>
      <dsp:txXfrm rot="10800000">
        <a:off x="0" y="1907306"/>
        <a:ext cx="8229600" cy="312683"/>
      </dsp:txXfrm>
    </dsp:sp>
    <dsp:sp modelId="{C13CA6DA-7D8E-41DA-B204-6323FEE4C923}">
      <dsp:nvSpPr>
        <dsp:cNvPr id="0" name=""/>
        <dsp:cNvSpPr/>
      </dsp:nvSpPr>
      <dsp:spPr>
        <a:xfrm rot="10800000">
          <a:off x="0" y="1430777"/>
          <a:ext cx="8229600" cy="481221"/>
        </a:xfrm>
        <a:prstGeom prst="upArrowCallou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Feature Extraction</a:t>
          </a:r>
          <a:endParaRPr lang="en-US" sz="1600" kern="1200" dirty="0"/>
        </a:p>
      </dsp:txBody>
      <dsp:txXfrm rot="10800000">
        <a:off x="0" y="1430777"/>
        <a:ext cx="8229600" cy="312683"/>
      </dsp:txXfrm>
    </dsp:sp>
    <dsp:sp modelId="{F0B56686-E430-4116-BBFC-E2DA05417622}">
      <dsp:nvSpPr>
        <dsp:cNvPr id="0" name=""/>
        <dsp:cNvSpPr/>
      </dsp:nvSpPr>
      <dsp:spPr>
        <a:xfrm rot="10800000">
          <a:off x="0" y="954249"/>
          <a:ext cx="8229600" cy="481221"/>
        </a:xfrm>
        <a:prstGeom prst="upArrowCallou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Data Pre - Processing</a:t>
          </a:r>
        </a:p>
      </dsp:txBody>
      <dsp:txXfrm rot="10800000">
        <a:off x="0" y="954249"/>
        <a:ext cx="8229600" cy="312683"/>
      </dsp:txXfrm>
    </dsp:sp>
    <dsp:sp modelId="{ECBE4859-E0AD-4C08-AAC4-7436CF1B6894}">
      <dsp:nvSpPr>
        <dsp:cNvPr id="0" name=""/>
        <dsp:cNvSpPr/>
      </dsp:nvSpPr>
      <dsp:spPr>
        <a:xfrm rot="10800000">
          <a:off x="0" y="477721"/>
          <a:ext cx="8229600" cy="481221"/>
        </a:xfrm>
        <a:prstGeom prst="upArrowCallou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Dataset Collection</a:t>
          </a:r>
        </a:p>
      </dsp:txBody>
      <dsp:txXfrm rot="10800000">
        <a:off x="0" y="477721"/>
        <a:ext cx="8229600" cy="312683"/>
      </dsp:txXfrm>
    </dsp:sp>
    <dsp:sp modelId="{ADA0D5D8-3FF0-42F8-B98D-A1AB4435DDF8}">
      <dsp:nvSpPr>
        <dsp:cNvPr id="0" name=""/>
        <dsp:cNvSpPr/>
      </dsp:nvSpPr>
      <dsp:spPr>
        <a:xfrm rot="10800000">
          <a:off x="0" y="1193"/>
          <a:ext cx="8229600" cy="481221"/>
        </a:xfrm>
        <a:prstGeom prst="upArrowCallou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Start</a:t>
          </a:r>
        </a:p>
      </dsp:txBody>
      <dsp:txXfrm rot="10800000">
        <a:off x="0" y="1193"/>
        <a:ext cx="8229600" cy="3126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12EE4-6689-4CD3-B961-F8EC9D68D691}" type="datetimeFigureOut">
              <a:rPr lang="en-US" smtClean="0"/>
              <a:t>7/5/2024</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89C2F1-CDD0-4045-B9C8-00ABA7582640}" type="slidenum">
              <a:rPr lang="en-US" smtClean="0"/>
              <a:t>‹#›</a:t>
            </a:fld>
            <a:endParaRPr lang="en-US"/>
          </a:p>
        </p:txBody>
      </p:sp>
    </p:spTree>
    <p:extLst>
      <p:ext uri="{BB962C8B-B14F-4D97-AF65-F5344CB8AC3E}">
        <p14:creationId xmlns:p14="http://schemas.microsoft.com/office/powerpoint/2010/main" val="2568684788"/>
      </p:ext>
    </p:extLst>
  </p:cSld>
  <p:clrMap bg1="lt1" tx1="dk1" bg2="lt2" tx2="dk2" accent1="accent1" accent2="accent2" accent3="accent3" accent4="accent4" accent5="accent5" accent6="accent6" hlink="hlink" folHlink="folHlink"/>
  <p:notesStyle>
    <a:lvl1pPr marL="0" algn="l" defTabSz="632218" rtl="0" eaLnBrk="1" latinLnBrk="0" hangingPunct="1">
      <a:defRPr sz="800" kern="1200">
        <a:solidFill>
          <a:schemeClr val="tx1"/>
        </a:solidFill>
        <a:latin typeface="+mn-lt"/>
        <a:ea typeface="+mn-ea"/>
        <a:cs typeface="+mn-cs"/>
      </a:defRPr>
    </a:lvl1pPr>
    <a:lvl2pPr marL="316110" algn="l" defTabSz="632218" rtl="0" eaLnBrk="1" latinLnBrk="0" hangingPunct="1">
      <a:defRPr sz="800" kern="1200">
        <a:solidFill>
          <a:schemeClr val="tx1"/>
        </a:solidFill>
        <a:latin typeface="+mn-lt"/>
        <a:ea typeface="+mn-ea"/>
        <a:cs typeface="+mn-cs"/>
      </a:defRPr>
    </a:lvl2pPr>
    <a:lvl3pPr marL="632218" algn="l" defTabSz="632218" rtl="0" eaLnBrk="1" latinLnBrk="0" hangingPunct="1">
      <a:defRPr sz="800" kern="1200">
        <a:solidFill>
          <a:schemeClr val="tx1"/>
        </a:solidFill>
        <a:latin typeface="+mn-lt"/>
        <a:ea typeface="+mn-ea"/>
        <a:cs typeface="+mn-cs"/>
      </a:defRPr>
    </a:lvl3pPr>
    <a:lvl4pPr marL="948328" algn="l" defTabSz="632218" rtl="0" eaLnBrk="1" latinLnBrk="0" hangingPunct="1">
      <a:defRPr sz="800" kern="1200">
        <a:solidFill>
          <a:schemeClr val="tx1"/>
        </a:solidFill>
        <a:latin typeface="+mn-lt"/>
        <a:ea typeface="+mn-ea"/>
        <a:cs typeface="+mn-cs"/>
      </a:defRPr>
    </a:lvl4pPr>
    <a:lvl5pPr marL="1264437" algn="l" defTabSz="632218" rtl="0" eaLnBrk="1" latinLnBrk="0" hangingPunct="1">
      <a:defRPr sz="800" kern="1200">
        <a:solidFill>
          <a:schemeClr val="tx1"/>
        </a:solidFill>
        <a:latin typeface="+mn-lt"/>
        <a:ea typeface="+mn-ea"/>
        <a:cs typeface="+mn-cs"/>
      </a:defRPr>
    </a:lvl5pPr>
    <a:lvl6pPr marL="1580547" algn="l" defTabSz="632218" rtl="0" eaLnBrk="1" latinLnBrk="0" hangingPunct="1">
      <a:defRPr sz="800" kern="1200">
        <a:solidFill>
          <a:schemeClr val="tx1"/>
        </a:solidFill>
        <a:latin typeface="+mn-lt"/>
        <a:ea typeface="+mn-ea"/>
        <a:cs typeface="+mn-cs"/>
      </a:defRPr>
    </a:lvl6pPr>
    <a:lvl7pPr marL="1896655" algn="l" defTabSz="632218" rtl="0" eaLnBrk="1" latinLnBrk="0" hangingPunct="1">
      <a:defRPr sz="800" kern="1200">
        <a:solidFill>
          <a:schemeClr val="tx1"/>
        </a:solidFill>
        <a:latin typeface="+mn-lt"/>
        <a:ea typeface="+mn-ea"/>
        <a:cs typeface="+mn-cs"/>
      </a:defRPr>
    </a:lvl7pPr>
    <a:lvl8pPr marL="2212765" algn="l" defTabSz="632218" rtl="0" eaLnBrk="1" latinLnBrk="0" hangingPunct="1">
      <a:defRPr sz="800" kern="1200">
        <a:solidFill>
          <a:schemeClr val="tx1"/>
        </a:solidFill>
        <a:latin typeface="+mn-lt"/>
        <a:ea typeface="+mn-ea"/>
        <a:cs typeface="+mn-cs"/>
      </a:defRPr>
    </a:lvl8pPr>
    <a:lvl9pPr marL="2528874" algn="l" defTabSz="63221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Filter method – MRMR score</a:t>
            </a:r>
          </a:p>
          <a:p>
            <a:r>
              <a:rPr lang="en-US" dirty="0"/>
              <a:t>Wrapper method – Sequential</a:t>
            </a:r>
            <a:r>
              <a:rPr lang="en-US" baseline="0" dirty="0"/>
              <a:t> Feature Collection (SFC)</a:t>
            </a:r>
            <a:endParaRPr lang="en-US" dirty="0"/>
          </a:p>
        </p:txBody>
      </p:sp>
      <p:sp>
        <p:nvSpPr>
          <p:cNvPr id="4" name="Slide Number Placeholder 3"/>
          <p:cNvSpPr>
            <a:spLocks noGrp="1"/>
          </p:cNvSpPr>
          <p:nvPr>
            <p:ph type="sldNum" sz="quarter" idx="10"/>
          </p:nvPr>
        </p:nvSpPr>
        <p:spPr/>
        <p:txBody>
          <a:bodyPr/>
          <a:lstStyle/>
          <a:p>
            <a:fld id="{C689C2F1-CDD0-4045-B9C8-00ABA7582640}" type="slidenum">
              <a:rPr lang="en-US" smtClean="0"/>
              <a:t>11</a:t>
            </a:fld>
            <a:endParaRPr lang="en-US"/>
          </a:p>
        </p:txBody>
      </p:sp>
    </p:spTree>
    <p:extLst>
      <p:ext uri="{BB962C8B-B14F-4D97-AF65-F5344CB8AC3E}">
        <p14:creationId xmlns:p14="http://schemas.microsoft.com/office/powerpoint/2010/main" val="1538347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Filter method – MRMR score</a:t>
            </a:r>
          </a:p>
          <a:p>
            <a:r>
              <a:rPr lang="en-US" dirty="0"/>
              <a:t>Wrapper method – Sequential</a:t>
            </a:r>
            <a:r>
              <a:rPr lang="en-US" baseline="0" dirty="0"/>
              <a:t> </a:t>
            </a:r>
            <a:r>
              <a:rPr lang="en-US" baseline="0"/>
              <a:t>Feature Collection (SFC)</a:t>
            </a:r>
            <a:endParaRPr lang="en-US"/>
          </a:p>
        </p:txBody>
      </p:sp>
      <p:sp>
        <p:nvSpPr>
          <p:cNvPr id="4" name="Slide Number Placeholder 3"/>
          <p:cNvSpPr>
            <a:spLocks noGrp="1"/>
          </p:cNvSpPr>
          <p:nvPr>
            <p:ph type="sldNum" sz="quarter" idx="10"/>
          </p:nvPr>
        </p:nvSpPr>
        <p:spPr/>
        <p:txBody>
          <a:bodyPr/>
          <a:lstStyle/>
          <a:p>
            <a:fld id="{C689C2F1-CDD0-4045-B9C8-00ABA7582640}" type="slidenum">
              <a:rPr lang="en-US" smtClean="0"/>
              <a:t>12</a:t>
            </a:fld>
            <a:endParaRPr lang="en-US"/>
          </a:p>
        </p:txBody>
      </p:sp>
    </p:spTree>
    <p:extLst>
      <p:ext uri="{BB962C8B-B14F-4D97-AF65-F5344CB8AC3E}">
        <p14:creationId xmlns:p14="http://schemas.microsoft.com/office/powerpoint/2010/main" val="1538347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87504"/>
            <a:ext cx="7543800" cy="2161645"/>
          </a:xfrm>
        </p:spPr>
        <p:txBody>
          <a:bodyPr anchor="b"/>
          <a:lstStyle>
            <a:lvl1pPr>
              <a:defRPr sz="45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810000"/>
            <a:ext cx="6461760" cy="889000"/>
          </a:xfrm>
        </p:spPr>
        <p:txBody>
          <a:bodyPr anchor="t">
            <a:normAutofit/>
          </a:bodyPr>
          <a:lstStyle>
            <a:lvl1pPr marL="0" indent="0" algn="l">
              <a:buNone/>
              <a:defRPr sz="1400">
                <a:solidFill>
                  <a:schemeClr val="tx1">
                    <a:tint val="75000"/>
                  </a:schemeClr>
                </a:solidFill>
              </a:defRPr>
            </a:lvl1pPr>
            <a:lvl2pPr marL="316110" indent="0" algn="ctr">
              <a:buNone/>
              <a:defRPr>
                <a:solidFill>
                  <a:schemeClr val="tx1">
                    <a:tint val="75000"/>
                  </a:schemeClr>
                </a:solidFill>
              </a:defRPr>
            </a:lvl2pPr>
            <a:lvl3pPr marL="632218" indent="0" algn="ctr">
              <a:buNone/>
              <a:defRPr>
                <a:solidFill>
                  <a:schemeClr val="tx1">
                    <a:tint val="75000"/>
                  </a:schemeClr>
                </a:solidFill>
              </a:defRPr>
            </a:lvl3pPr>
            <a:lvl4pPr marL="948328" indent="0" algn="ctr">
              <a:buNone/>
              <a:defRPr>
                <a:solidFill>
                  <a:schemeClr val="tx1">
                    <a:tint val="75000"/>
                  </a:schemeClr>
                </a:solidFill>
              </a:defRPr>
            </a:lvl4pPr>
            <a:lvl5pPr marL="1264437" indent="0" algn="ctr">
              <a:buNone/>
              <a:defRPr>
                <a:solidFill>
                  <a:schemeClr val="tx1">
                    <a:tint val="75000"/>
                  </a:schemeClr>
                </a:solidFill>
              </a:defRPr>
            </a:lvl5pPr>
            <a:lvl6pPr marL="1580547" indent="0" algn="ctr">
              <a:buNone/>
              <a:defRPr>
                <a:solidFill>
                  <a:schemeClr val="tx1">
                    <a:tint val="75000"/>
                  </a:schemeClr>
                </a:solidFill>
              </a:defRPr>
            </a:lvl6pPr>
            <a:lvl7pPr marL="1896655" indent="0" algn="ctr">
              <a:buNone/>
              <a:defRPr>
                <a:solidFill>
                  <a:schemeClr val="tx1">
                    <a:tint val="75000"/>
                  </a:schemeClr>
                </a:solidFill>
              </a:defRPr>
            </a:lvl7pPr>
            <a:lvl8pPr marL="2212765" indent="0" algn="ctr">
              <a:buNone/>
              <a:defRPr>
                <a:solidFill>
                  <a:schemeClr val="tx1">
                    <a:tint val="75000"/>
                  </a:schemeClr>
                </a:solidFill>
              </a:defRPr>
            </a:lvl8pPr>
            <a:lvl9pPr marL="252887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F683FF-7FD5-417F-841D-A404B1B69985}" type="datetime1">
              <a:rPr lang="en-US" smtClean="0"/>
              <a:t>7/5/2024</a:t>
            </a:fld>
            <a:endParaRPr lang="en-US"/>
          </a:p>
        </p:txBody>
      </p:sp>
      <p:sp>
        <p:nvSpPr>
          <p:cNvPr id="5" name="Footer Placeholder 4"/>
          <p:cNvSpPr>
            <a:spLocks noGrp="1"/>
          </p:cNvSpPr>
          <p:nvPr>
            <p:ph type="ftr" sz="quarter" idx="11"/>
          </p:nvPr>
        </p:nvSpPr>
        <p:spPr/>
        <p:txBody>
          <a:bodyPr/>
          <a:lstStyle/>
          <a:p>
            <a:r>
              <a:rPr lang="en-US"/>
              <a:t>Mohit Kaushik                 19BCE1522</a:t>
            </a:r>
          </a:p>
        </p:txBody>
      </p:sp>
      <p:sp>
        <p:nvSpPr>
          <p:cNvPr id="6" name="Slide Number Placeholder 5"/>
          <p:cNvSpPr>
            <a:spLocks noGrp="1"/>
          </p:cNvSpPr>
          <p:nvPr>
            <p:ph type="sldNum" sz="quarter" idx="12"/>
          </p:nvPr>
        </p:nvSpPr>
        <p:spPr/>
        <p:txBody>
          <a:bodyPr/>
          <a:lstStyle/>
          <a:p>
            <a:fld id="{052920ED-3E70-4DC9-83AE-642643A7262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0F86B4-6E8E-4758-ABC0-F1878D9916E5}" type="datetime1">
              <a:rPr lang="en-US" smtClean="0"/>
              <a:t>7/5/2024</a:t>
            </a:fld>
            <a:endParaRPr lang="en-US"/>
          </a:p>
        </p:txBody>
      </p:sp>
      <p:sp>
        <p:nvSpPr>
          <p:cNvPr id="5" name="Footer Placeholder 4"/>
          <p:cNvSpPr>
            <a:spLocks noGrp="1"/>
          </p:cNvSpPr>
          <p:nvPr>
            <p:ph type="ftr" sz="quarter" idx="11"/>
          </p:nvPr>
        </p:nvSpPr>
        <p:spPr/>
        <p:txBody>
          <a:bodyPr/>
          <a:lstStyle/>
          <a:p>
            <a:r>
              <a:rPr lang="en-US"/>
              <a:t>Mohit Kaushik                 19BCE1522</a:t>
            </a:r>
          </a:p>
        </p:txBody>
      </p:sp>
      <p:sp>
        <p:nvSpPr>
          <p:cNvPr id="6" name="Slide Number Placeholder 5"/>
          <p:cNvSpPr>
            <a:spLocks noGrp="1"/>
          </p:cNvSpPr>
          <p:nvPr>
            <p:ph type="sldNum" sz="quarter" idx="12"/>
          </p:nvPr>
        </p:nvSpPr>
        <p:spPr/>
        <p:txBody>
          <a:bodyPr/>
          <a:lstStyle/>
          <a:p>
            <a:fld id="{052920ED-3E70-4DC9-83AE-642643A726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9"/>
            <a:ext cx="1752600" cy="487627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28869"/>
            <a:ext cx="6019800" cy="48762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96F906-D559-4F43-90D2-9D2CD4CBDFB9}" type="datetime1">
              <a:rPr lang="en-US" smtClean="0"/>
              <a:t>7/5/2024</a:t>
            </a:fld>
            <a:endParaRPr lang="en-US"/>
          </a:p>
        </p:txBody>
      </p:sp>
      <p:sp>
        <p:nvSpPr>
          <p:cNvPr id="5" name="Footer Placeholder 4"/>
          <p:cNvSpPr>
            <a:spLocks noGrp="1"/>
          </p:cNvSpPr>
          <p:nvPr>
            <p:ph type="ftr" sz="quarter" idx="11"/>
          </p:nvPr>
        </p:nvSpPr>
        <p:spPr/>
        <p:txBody>
          <a:bodyPr/>
          <a:lstStyle/>
          <a:p>
            <a:r>
              <a:rPr lang="en-US"/>
              <a:t>Mohit Kaushik                 19BCE1522</a:t>
            </a:r>
          </a:p>
        </p:txBody>
      </p:sp>
      <p:sp>
        <p:nvSpPr>
          <p:cNvPr id="6" name="Slide Number Placeholder 5"/>
          <p:cNvSpPr>
            <a:spLocks noGrp="1"/>
          </p:cNvSpPr>
          <p:nvPr>
            <p:ph type="sldNum" sz="quarter" idx="12"/>
          </p:nvPr>
        </p:nvSpPr>
        <p:spPr/>
        <p:txBody>
          <a:bodyPr/>
          <a:lstStyle/>
          <a:p>
            <a:fld id="{052920ED-3E70-4DC9-83AE-642643A7262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9EAA27-F29F-4390-BC99-245B5023C463}" type="datetime1">
              <a:rPr lang="en-US" smtClean="0"/>
              <a:t>7/5/2024</a:t>
            </a:fld>
            <a:endParaRPr lang="en-US"/>
          </a:p>
        </p:txBody>
      </p:sp>
      <p:sp>
        <p:nvSpPr>
          <p:cNvPr id="5" name="Footer Placeholder 4"/>
          <p:cNvSpPr>
            <a:spLocks noGrp="1"/>
          </p:cNvSpPr>
          <p:nvPr>
            <p:ph type="ftr" sz="quarter" idx="11"/>
          </p:nvPr>
        </p:nvSpPr>
        <p:spPr/>
        <p:txBody>
          <a:bodyPr/>
          <a:lstStyle/>
          <a:p>
            <a:r>
              <a:rPr lang="en-US"/>
              <a:t>Mohit Kaushik                 19BCE1522</a:t>
            </a:r>
          </a:p>
        </p:txBody>
      </p:sp>
      <p:sp>
        <p:nvSpPr>
          <p:cNvPr id="6" name="Slide Number Placeholder 5"/>
          <p:cNvSpPr>
            <a:spLocks noGrp="1"/>
          </p:cNvSpPr>
          <p:nvPr>
            <p:ph type="sldNum" sz="quarter" idx="12"/>
          </p:nvPr>
        </p:nvSpPr>
        <p:spPr/>
        <p:txBody>
          <a:bodyPr/>
          <a:lstStyle/>
          <a:p>
            <a:fld id="{052920ED-3E70-4DC9-83AE-642643A7262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4572001"/>
            <a:ext cx="7659687" cy="973668"/>
          </a:xfrm>
        </p:spPr>
        <p:txBody>
          <a:bodyPr anchor="t"/>
          <a:lstStyle>
            <a:lvl1pPr algn="l">
              <a:defRPr sz="2500" b="0" cap="all"/>
            </a:lvl1pPr>
          </a:lstStyle>
          <a:p>
            <a:r>
              <a:rPr lang="en-US"/>
              <a:t>Click to edit Master title style</a:t>
            </a:r>
            <a:endParaRPr lang="en-US" dirty="0"/>
          </a:p>
        </p:txBody>
      </p:sp>
      <p:sp>
        <p:nvSpPr>
          <p:cNvPr id="3" name="Text Placeholder 2"/>
          <p:cNvSpPr>
            <a:spLocks noGrp="1"/>
          </p:cNvSpPr>
          <p:nvPr>
            <p:ph type="body" idx="1"/>
          </p:nvPr>
        </p:nvSpPr>
        <p:spPr>
          <a:xfrm>
            <a:off x="722315" y="3210720"/>
            <a:ext cx="6135687" cy="1361282"/>
          </a:xfrm>
        </p:spPr>
        <p:txBody>
          <a:bodyPr anchor="b"/>
          <a:lstStyle>
            <a:lvl1pPr marL="0" indent="0">
              <a:buNone/>
              <a:defRPr sz="1400">
                <a:solidFill>
                  <a:schemeClr val="tx1">
                    <a:tint val="75000"/>
                  </a:schemeClr>
                </a:solidFill>
              </a:defRPr>
            </a:lvl1pPr>
            <a:lvl2pPr marL="316110" indent="0">
              <a:buNone/>
              <a:defRPr sz="1200">
                <a:solidFill>
                  <a:schemeClr val="tx1">
                    <a:tint val="75000"/>
                  </a:schemeClr>
                </a:solidFill>
              </a:defRPr>
            </a:lvl2pPr>
            <a:lvl3pPr marL="632218" indent="0">
              <a:buNone/>
              <a:defRPr sz="1100">
                <a:solidFill>
                  <a:schemeClr val="tx1">
                    <a:tint val="75000"/>
                  </a:schemeClr>
                </a:solidFill>
              </a:defRPr>
            </a:lvl3pPr>
            <a:lvl4pPr marL="948328" indent="0">
              <a:buNone/>
              <a:defRPr sz="1000">
                <a:solidFill>
                  <a:schemeClr val="tx1">
                    <a:tint val="75000"/>
                  </a:schemeClr>
                </a:solidFill>
              </a:defRPr>
            </a:lvl4pPr>
            <a:lvl5pPr marL="1264437" indent="0">
              <a:buNone/>
              <a:defRPr sz="1000">
                <a:solidFill>
                  <a:schemeClr val="tx1">
                    <a:tint val="75000"/>
                  </a:schemeClr>
                </a:solidFill>
              </a:defRPr>
            </a:lvl5pPr>
            <a:lvl6pPr marL="1580547" indent="0">
              <a:buNone/>
              <a:defRPr sz="1000">
                <a:solidFill>
                  <a:schemeClr val="tx1">
                    <a:tint val="75000"/>
                  </a:schemeClr>
                </a:solidFill>
              </a:defRPr>
            </a:lvl6pPr>
            <a:lvl7pPr marL="1896655" indent="0">
              <a:buNone/>
              <a:defRPr sz="1000">
                <a:solidFill>
                  <a:schemeClr val="tx1">
                    <a:tint val="75000"/>
                  </a:schemeClr>
                </a:solidFill>
              </a:defRPr>
            </a:lvl7pPr>
            <a:lvl8pPr marL="2212765" indent="0">
              <a:buNone/>
              <a:defRPr sz="1000">
                <a:solidFill>
                  <a:schemeClr val="tx1">
                    <a:tint val="75000"/>
                  </a:schemeClr>
                </a:solidFill>
              </a:defRPr>
            </a:lvl8pPr>
            <a:lvl9pPr marL="2528874" indent="0">
              <a:buNone/>
              <a:defRPr sz="1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563E2-5E3F-4960-B899-767AF4AF70E3}" type="datetime1">
              <a:rPr lang="en-US" smtClean="0"/>
              <a:t>7/5/2024</a:t>
            </a:fld>
            <a:endParaRPr lang="en-US"/>
          </a:p>
        </p:txBody>
      </p:sp>
      <p:sp>
        <p:nvSpPr>
          <p:cNvPr id="5" name="Footer Placeholder 4"/>
          <p:cNvSpPr>
            <a:spLocks noGrp="1"/>
          </p:cNvSpPr>
          <p:nvPr>
            <p:ph type="ftr" sz="quarter" idx="11"/>
          </p:nvPr>
        </p:nvSpPr>
        <p:spPr/>
        <p:txBody>
          <a:bodyPr/>
          <a:lstStyle/>
          <a:p>
            <a:r>
              <a:rPr lang="en-US"/>
              <a:t>Mohit Kaushik                 19BCE1522</a:t>
            </a:r>
          </a:p>
        </p:txBody>
      </p:sp>
      <p:sp>
        <p:nvSpPr>
          <p:cNvPr id="6" name="Slide Number Placeholder 5"/>
          <p:cNvSpPr>
            <a:spLocks noGrp="1"/>
          </p:cNvSpPr>
          <p:nvPr>
            <p:ph type="sldNum" sz="quarter" idx="12"/>
          </p:nvPr>
        </p:nvSpPr>
        <p:spPr/>
        <p:txBody>
          <a:bodyPr/>
          <a:lstStyle/>
          <a:p>
            <a:fld id="{052920ED-3E70-4DC9-83AE-642643A7262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80160"/>
            <a:ext cx="3657600" cy="3825240"/>
          </a:xfrm>
        </p:spPr>
        <p:txBody>
          <a:bodyPr/>
          <a:lstStyle>
            <a:lvl1pPr>
              <a:defRPr sz="1900"/>
            </a:lvl1pPr>
            <a:lvl2pPr>
              <a:defRPr sz="17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280160"/>
            <a:ext cx="3657600" cy="3825240"/>
          </a:xfrm>
        </p:spPr>
        <p:txBody>
          <a:bodyPr/>
          <a:lstStyle>
            <a:lvl1pPr>
              <a:defRPr sz="1900"/>
            </a:lvl1pPr>
            <a:lvl2pPr>
              <a:defRPr sz="17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A2347B-7326-44A1-BDD6-BF91B0C55FF9}" type="datetime1">
              <a:rPr lang="en-US" smtClean="0"/>
              <a:t>7/5/2024</a:t>
            </a:fld>
            <a:endParaRPr lang="en-US"/>
          </a:p>
        </p:txBody>
      </p:sp>
      <p:sp>
        <p:nvSpPr>
          <p:cNvPr id="6" name="Footer Placeholder 5"/>
          <p:cNvSpPr>
            <a:spLocks noGrp="1"/>
          </p:cNvSpPr>
          <p:nvPr>
            <p:ph type="ftr" sz="quarter" idx="11"/>
          </p:nvPr>
        </p:nvSpPr>
        <p:spPr/>
        <p:txBody>
          <a:bodyPr/>
          <a:lstStyle/>
          <a:p>
            <a:r>
              <a:rPr lang="en-US"/>
              <a:t>Mohit Kaushik                 19BCE1522</a:t>
            </a:r>
          </a:p>
        </p:txBody>
      </p:sp>
      <p:sp>
        <p:nvSpPr>
          <p:cNvPr id="7" name="Slide Number Placeholder 6"/>
          <p:cNvSpPr>
            <a:spLocks noGrp="1"/>
          </p:cNvSpPr>
          <p:nvPr>
            <p:ph type="sldNum" sz="quarter" idx="12"/>
          </p:nvPr>
        </p:nvSpPr>
        <p:spPr/>
        <p:txBody>
          <a:bodyPr/>
          <a:lstStyle/>
          <a:p>
            <a:fld id="{052920ED-3E70-4DC9-83AE-642643A7262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3657600" cy="533135"/>
          </a:xfrm>
        </p:spPr>
        <p:txBody>
          <a:bodyPr anchor="b">
            <a:noAutofit/>
          </a:bodyPr>
          <a:lstStyle>
            <a:lvl1pPr marL="0" indent="0" algn="ctr">
              <a:buNone/>
              <a:defRPr sz="1400" b="1">
                <a:solidFill>
                  <a:schemeClr val="tx2"/>
                </a:solidFill>
              </a:defRPr>
            </a:lvl1pPr>
            <a:lvl2pPr marL="316110" indent="0">
              <a:buNone/>
              <a:defRPr sz="1400" b="1"/>
            </a:lvl2pPr>
            <a:lvl3pPr marL="632218" indent="0">
              <a:buNone/>
              <a:defRPr sz="1200" b="1"/>
            </a:lvl3pPr>
            <a:lvl4pPr marL="948328" indent="0">
              <a:buNone/>
              <a:defRPr sz="1100" b="1"/>
            </a:lvl4pPr>
            <a:lvl5pPr marL="1264437" indent="0">
              <a:buNone/>
              <a:defRPr sz="1100" b="1"/>
            </a:lvl5pPr>
            <a:lvl6pPr marL="1580547" indent="0">
              <a:buNone/>
              <a:defRPr sz="1100" b="1"/>
            </a:lvl6pPr>
            <a:lvl7pPr marL="1896655" indent="0">
              <a:buNone/>
              <a:defRPr sz="1100" b="1"/>
            </a:lvl7pPr>
            <a:lvl8pPr marL="2212765" indent="0">
              <a:buNone/>
              <a:defRPr sz="1100" b="1"/>
            </a:lvl8pPr>
            <a:lvl9pPr marL="2528874" indent="0">
              <a:buNone/>
              <a:defRPr sz="1100" b="1"/>
            </a:lvl9pPr>
          </a:lstStyle>
          <a:p>
            <a:pPr lvl="0"/>
            <a:r>
              <a:rPr lang="en-US"/>
              <a:t>Click to edit Master text styles</a:t>
            </a:r>
          </a:p>
        </p:txBody>
      </p:sp>
      <p:sp>
        <p:nvSpPr>
          <p:cNvPr id="4" name="Content Placeholder 3"/>
          <p:cNvSpPr>
            <a:spLocks noGrp="1"/>
          </p:cNvSpPr>
          <p:nvPr>
            <p:ph sz="half" idx="2"/>
          </p:nvPr>
        </p:nvSpPr>
        <p:spPr>
          <a:xfrm>
            <a:off x="457200" y="1812396"/>
            <a:ext cx="3657600" cy="3292740"/>
          </a:xfrm>
        </p:spPr>
        <p:txBody>
          <a:bodyPr/>
          <a:lstStyle>
            <a:lvl1pPr>
              <a:defRPr sz="17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279261"/>
            <a:ext cx="3657600" cy="533135"/>
          </a:xfrm>
        </p:spPr>
        <p:txBody>
          <a:bodyPr anchor="b">
            <a:noAutofit/>
          </a:bodyPr>
          <a:lstStyle>
            <a:lvl1pPr marL="0" indent="0" algn="ctr">
              <a:buNone/>
              <a:defRPr sz="1400" b="1">
                <a:solidFill>
                  <a:schemeClr val="tx2"/>
                </a:solidFill>
              </a:defRPr>
            </a:lvl1pPr>
            <a:lvl2pPr marL="316110" indent="0">
              <a:buNone/>
              <a:defRPr sz="1400" b="1"/>
            </a:lvl2pPr>
            <a:lvl3pPr marL="632218" indent="0">
              <a:buNone/>
              <a:defRPr sz="1200" b="1"/>
            </a:lvl3pPr>
            <a:lvl4pPr marL="948328" indent="0">
              <a:buNone/>
              <a:defRPr sz="1100" b="1"/>
            </a:lvl4pPr>
            <a:lvl5pPr marL="1264437" indent="0">
              <a:buNone/>
              <a:defRPr sz="1100" b="1"/>
            </a:lvl5pPr>
            <a:lvl6pPr marL="1580547" indent="0">
              <a:buNone/>
              <a:defRPr sz="1100" b="1"/>
            </a:lvl6pPr>
            <a:lvl7pPr marL="1896655" indent="0">
              <a:buNone/>
              <a:defRPr sz="1100" b="1"/>
            </a:lvl7pPr>
            <a:lvl8pPr marL="2212765" indent="0">
              <a:buNone/>
              <a:defRPr sz="1100" b="1"/>
            </a:lvl8pPr>
            <a:lvl9pPr marL="2528874" indent="0">
              <a:buNone/>
              <a:defRPr sz="1100" b="1"/>
            </a:lvl9pPr>
          </a:lstStyle>
          <a:p>
            <a:pPr lvl="0"/>
            <a:r>
              <a:rPr lang="en-US"/>
              <a:t>Click to edit Master text styles</a:t>
            </a:r>
          </a:p>
        </p:txBody>
      </p:sp>
      <p:sp>
        <p:nvSpPr>
          <p:cNvPr id="6" name="Content Placeholder 5"/>
          <p:cNvSpPr>
            <a:spLocks noGrp="1"/>
          </p:cNvSpPr>
          <p:nvPr>
            <p:ph sz="quarter" idx="4"/>
          </p:nvPr>
        </p:nvSpPr>
        <p:spPr>
          <a:xfrm>
            <a:off x="4419600" y="1812396"/>
            <a:ext cx="3657600" cy="3292740"/>
          </a:xfrm>
        </p:spPr>
        <p:txBody>
          <a:bodyPr/>
          <a:lstStyle>
            <a:lvl1pPr>
              <a:defRPr sz="17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CCF84F-742F-43C4-9E20-F11D5BAAFBD9}" type="datetime1">
              <a:rPr lang="en-US" smtClean="0"/>
              <a:t>7/5/2024</a:t>
            </a:fld>
            <a:endParaRPr lang="en-US"/>
          </a:p>
        </p:txBody>
      </p:sp>
      <p:sp>
        <p:nvSpPr>
          <p:cNvPr id="8" name="Footer Placeholder 7"/>
          <p:cNvSpPr>
            <a:spLocks noGrp="1"/>
          </p:cNvSpPr>
          <p:nvPr>
            <p:ph type="ftr" sz="quarter" idx="11"/>
          </p:nvPr>
        </p:nvSpPr>
        <p:spPr/>
        <p:txBody>
          <a:bodyPr/>
          <a:lstStyle/>
          <a:p>
            <a:r>
              <a:rPr lang="en-US"/>
              <a:t>Mohit Kaushik                 19BCE1522</a:t>
            </a:r>
          </a:p>
        </p:txBody>
      </p:sp>
      <p:sp>
        <p:nvSpPr>
          <p:cNvPr id="9" name="Slide Number Placeholder 8"/>
          <p:cNvSpPr>
            <a:spLocks noGrp="1"/>
          </p:cNvSpPr>
          <p:nvPr>
            <p:ph type="sldNum" sz="quarter" idx="12"/>
          </p:nvPr>
        </p:nvSpPr>
        <p:spPr/>
        <p:txBody>
          <a:bodyPr/>
          <a:lstStyle/>
          <a:p>
            <a:fld id="{052920ED-3E70-4DC9-83AE-642643A7262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E14235-7D67-48E7-B89D-B23AC8AFDBE7}" type="datetime1">
              <a:rPr lang="en-US" smtClean="0"/>
              <a:t>7/5/2024</a:t>
            </a:fld>
            <a:endParaRPr lang="en-US"/>
          </a:p>
        </p:txBody>
      </p:sp>
      <p:sp>
        <p:nvSpPr>
          <p:cNvPr id="4" name="Footer Placeholder 3"/>
          <p:cNvSpPr>
            <a:spLocks noGrp="1"/>
          </p:cNvSpPr>
          <p:nvPr>
            <p:ph type="ftr" sz="quarter" idx="11"/>
          </p:nvPr>
        </p:nvSpPr>
        <p:spPr/>
        <p:txBody>
          <a:bodyPr/>
          <a:lstStyle/>
          <a:p>
            <a:r>
              <a:rPr lang="en-US"/>
              <a:t>Mohit Kaushik                 19BCE1522</a:t>
            </a:r>
          </a:p>
        </p:txBody>
      </p:sp>
      <p:sp>
        <p:nvSpPr>
          <p:cNvPr id="5" name="Slide Number Placeholder 4"/>
          <p:cNvSpPr>
            <a:spLocks noGrp="1"/>
          </p:cNvSpPr>
          <p:nvPr>
            <p:ph type="sldNum" sz="quarter" idx="12"/>
          </p:nvPr>
        </p:nvSpPr>
        <p:spPr/>
        <p:txBody>
          <a:bodyPr/>
          <a:lstStyle/>
          <a:p>
            <a:fld id="{052920ED-3E70-4DC9-83AE-642643A726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752CF1-C7F9-434F-9F31-6DE1E195BF7D}" type="datetime1">
              <a:rPr lang="en-US" smtClean="0"/>
              <a:t>7/5/2024</a:t>
            </a:fld>
            <a:endParaRPr lang="en-US"/>
          </a:p>
        </p:txBody>
      </p:sp>
      <p:sp>
        <p:nvSpPr>
          <p:cNvPr id="3" name="Footer Placeholder 2"/>
          <p:cNvSpPr>
            <a:spLocks noGrp="1"/>
          </p:cNvSpPr>
          <p:nvPr>
            <p:ph type="ftr" sz="quarter" idx="11"/>
          </p:nvPr>
        </p:nvSpPr>
        <p:spPr/>
        <p:txBody>
          <a:bodyPr/>
          <a:lstStyle/>
          <a:p>
            <a:r>
              <a:rPr lang="en-US"/>
              <a:t>Mohit Kaushik                 19BCE1522</a:t>
            </a:r>
          </a:p>
        </p:txBody>
      </p:sp>
      <p:sp>
        <p:nvSpPr>
          <p:cNvPr id="4" name="Slide Number Placeholder 3"/>
          <p:cNvSpPr>
            <a:spLocks noGrp="1"/>
          </p:cNvSpPr>
          <p:nvPr>
            <p:ph type="sldNum" sz="quarter" idx="12"/>
          </p:nvPr>
        </p:nvSpPr>
        <p:spPr/>
        <p:txBody>
          <a:bodyPr/>
          <a:lstStyle/>
          <a:p>
            <a:fld id="{052920ED-3E70-4DC9-83AE-642643A726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2" y="4579620"/>
            <a:ext cx="7772400" cy="495300"/>
          </a:xfrm>
        </p:spPr>
        <p:txBody>
          <a:bodyPr anchor="b"/>
          <a:lstStyle>
            <a:lvl1pPr algn="ctr">
              <a:defRPr sz="1500" b="1"/>
            </a:lvl1pPr>
          </a:lstStyle>
          <a:p>
            <a:r>
              <a:rPr lang="en-US"/>
              <a:t>Click to edit Master title style</a:t>
            </a:r>
            <a:endParaRPr lang="en-US" dirty="0"/>
          </a:p>
        </p:txBody>
      </p:sp>
      <p:sp>
        <p:nvSpPr>
          <p:cNvPr id="4" name="Text Placeholder 3"/>
          <p:cNvSpPr>
            <a:spLocks noGrp="1"/>
          </p:cNvSpPr>
          <p:nvPr>
            <p:ph type="body" sz="half" idx="2"/>
          </p:nvPr>
        </p:nvSpPr>
        <p:spPr>
          <a:xfrm>
            <a:off x="304799" y="5080000"/>
            <a:ext cx="7772402" cy="508000"/>
          </a:xfrm>
        </p:spPr>
        <p:txBody>
          <a:bodyPr>
            <a:normAutofit/>
          </a:bodyPr>
          <a:lstStyle>
            <a:lvl1pPr marL="0" indent="0" algn="ctr">
              <a:buNone/>
              <a:defRPr sz="1100"/>
            </a:lvl1pPr>
            <a:lvl2pPr marL="316110" indent="0">
              <a:buNone/>
              <a:defRPr sz="800"/>
            </a:lvl2pPr>
            <a:lvl3pPr marL="632218" indent="0">
              <a:buNone/>
              <a:defRPr sz="700"/>
            </a:lvl3pPr>
            <a:lvl4pPr marL="948328" indent="0">
              <a:buNone/>
              <a:defRPr sz="600"/>
            </a:lvl4pPr>
            <a:lvl5pPr marL="1264437" indent="0">
              <a:buNone/>
              <a:defRPr sz="600"/>
            </a:lvl5pPr>
            <a:lvl6pPr marL="1580547" indent="0">
              <a:buNone/>
              <a:defRPr sz="600"/>
            </a:lvl6pPr>
            <a:lvl7pPr marL="1896655" indent="0">
              <a:buNone/>
              <a:defRPr sz="600"/>
            </a:lvl7pPr>
            <a:lvl8pPr marL="2212765" indent="0">
              <a:buNone/>
              <a:defRPr sz="600"/>
            </a:lvl8pPr>
            <a:lvl9pPr marL="2528874"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C583A5C2-0E55-4D05-B325-8493216ADF68}" type="datetime1">
              <a:rPr lang="en-US" smtClean="0"/>
              <a:t>7/5/2024</a:t>
            </a:fld>
            <a:endParaRPr lang="en-US"/>
          </a:p>
        </p:txBody>
      </p:sp>
      <p:sp>
        <p:nvSpPr>
          <p:cNvPr id="6" name="Footer Placeholder 5"/>
          <p:cNvSpPr>
            <a:spLocks noGrp="1"/>
          </p:cNvSpPr>
          <p:nvPr>
            <p:ph type="ftr" sz="quarter" idx="11"/>
          </p:nvPr>
        </p:nvSpPr>
        <p:spPr/>
        <p:txBody>
          <a:bodyPr/>
          <a:lstStyle/>
          <a:p>
            <a:r>
              <a:rPr lang="en-US"/>
              <a:t>Mohit Kaushik                 19BCE1522</a:t>
            </a:r>
          </a:p>
        </p:txBody>
      </p:sp>
      <p:sp>
        <p:nvSpPr>
          <p:cNvPr id="7" name="Slide Number Placeholder 6"/>
          <p:cNvSpPr>
            <a:spLocks noGrp="1"/>
          </p:cNvSpPr>
          <p:nvPr>
            <p:ph type="sldNum" sz="quarter" idx="12"/>
          </p:nvPr>
        </p:nvSpPr>
        <p:spPr/>
        <p:txBody>
          <a:bodyPr/>
          <a:lstStyle/>
          <a:p>
            <a:fld id="{052920ED-3E70-4DC9-83AE-642643A7262F}" type="slidenum">
              <a:rPr lang="en-US" smtClean="0"/>
              <a:t>‹#›</a:t>
            </a:fld>
            <a:endParaRPr lang="en-US"/>
          </a:p>
        </p:txBody>
      </p:sp>
      <p:sp>
        <p:nvSpPr>
          <p:cNvPr id="9" name="Content Placeholder 8"/>
          <p:cNvSpPr>
            <a:spLocks noGrp="1"/>
          </p:cNvSpPr>
          <p:nvPr>
            <p:ph sz="quarter" idx="13"/>
          </p:nvPr>
        </p:nvSpPr>
        <p:spPr>
          <a:xfrm>
            <a:off x="304800" y="317502"/>
            <a:ext cx="7772400" cy="4119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579400"/>
            <a:ext cx="7772400" cy="495522"/>
          </a:xfrm>
        </p:spPr>
        <p:txBody>
          <a:bodyPr anchor="b"/>
          <a:lstStyle>
            <a:lvl1pPr algn="ctr">
              <a:defRPr sz="15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4572000"/>
          </a:xfrm>
        </p:spPr>
        <p:txBody>
          <a:bodyPr/>
          <a:lstStyle>
            <a:lvl1pPr marL="0" indent="0">
              <a:buNone/>
              <a:defRPr sz="2200"/>
            </a:lvl1pPr>
            <a:lvl2pPr marL="316110" indent="0">
              <a:buNone/>
              <a:defRPr sz="1900"/>
            </a:lvl2pPr>
            <a:lvl3pPr marL="632218" indent="0">
              <a:buNone/>
              <a:defRPr sz="1700"/>
            </a:lvl3pPr>
            <a:lvl4pPr marL="948328" indent="0">
              <a:buNone/>
              <a:defRPr sz="1400"/>
            </a:lvl4pPr>
            <a:lvl5pPr marL="1264437" indent="0">
              <a:buNone/>
              <a:defRPr sz="1400"/>
            </a:lvl5pPr>
            <a:lvl6pPr marL="1580547" indent="0">
              <a:buNone/>
              <a:defRPr sz="1400"/>
            </a:lvl6pPr>
            <a:lvl7pPr marL="1896655" indent="0">
              <a:buNone/>
              <a:defRPr sz="1400"/>
            </a:lvl7pPr>
            <a:lvl8pPr marL="2212765" indent="0">
              <a:buNone/>
              <a:defRPr sz="1400"/>
            </a:lvl8pPr>
            <a:lvl9pPr marL="2528874" indent="0">
              <a:buNone/>
              <a:defRPr sz="1400"/>
            </a:lvl9pPr>
          </a:lstStyle>
          <a:p>
            <a:r>
              <a:rPr lang="en-US"/>
              <a:t>Click icon to add picture</a:t>
            </a:r>
            <a:endParaRPr lang="en-US" dirty="0"/>
          </a:p>
        </p:txBody>
      </p:sp>
      <p:sp>
        <p:nvSpPr>
          <p:cNvPr id="4" name="Text Placeholder 3"/>
          <p:cNvSpPr>
            <a:spLocks noGrp="1"/>
          </p:cNvSpPr>
          <p:nvPr>
            <p:ph type="body" sz="half" idx="2"/>
          </p:nvPr>
        </p:nvSpPr>
        <p:spPr>
          <a:xfrm>
            <a:off x="301752" y="5080000"/>
            <a:ext cx="7772400" cy="510540"/>
          </a:xfrm>
        </p:spPr>
        <p:txBody>
          <a:bodyPr>
            <a:normAutofit/>
          </a:bodyPr>
          <a:lstStyle>
            <a:lvl1pPr marL="0" indent="0" algn="ctr">
              <a:buNone/>
              <a:defRPr sz="1100"/>
            </a:lvl1pPr>
            <a:lvl2pPr marL="316110" indent="0">
              <a:buNone/>
              <a:defRPr sz="800"/>
            </a:lvl2pPr>
            <a:lvl3pPr marL="632218" indent="0">
              <a:buNone/>
              <a:defRPr sz="700"/>
            </a:lvl3pPr>
            <a:lvl4pPr marL="948328" indent="0">
              <a:buNone/>
              <a:defRPr sz="600"/>
            </a:lvl4pPr>
            <a:lvl5pPr marL="1264437" indent="0">
              <a:buNone/>
              <a:defRPr sz="600"/>
            </a:lvl5pPr>
            <a:lvl6pPr marL="1580547" indent="0">
              <a:buNone/>
              <a:defRPr sz="600"/>
            </a:lvl6pPr>
            <a:lvl7pPr marL="1896655" indent="0">
              <a:buNone/>
              <a:defRPr sz="600"/>
            </a:lvl7pPr>
            <a:lvl8pPr marL="2212765" indent="0">
              <a:buNone/>
              <a:defRPr sz="600"/>
            </a:lvl8pPr>
            <a:lvl9pPr marL="2528874" indent="0">
              <a:buNone/>
              <a:defRPr sz="600"/>
            </a:lvl9pPr>
          </a:lstStyle>
          <a:p>
            <a:pPr lvl="0"/>
            <a:r>
              <a:rPr lang="en-US"/>
              <a:t>Click to edit Master text styles</a:t>
            </a:r>
          </a:p>
        </p:txBody>
      </p:sp>
      <p:sp>
        <p:nvSpPr>
          <p:cNvPr id="8" name="Date Placeholder 7"/>
          <p:cNvSpPr>
            <a:spLocks noGrp="1"/>
          </p:cNvSpPr>
          <p:nvPr>
            <p:ph type="dt" sz="half" idx="10"/>
          </p:nvPr>
        </p:nvSpPr>
        <p:spPr/>
        <p:txBody>
          <a:bodyPr/>
          <a:lstStyle/>
          <a:p>
            <a:fld id="{488FF9E6-EF8C-4126-9000-E8888412A16A}" type="datetime1">
              <a:rPr lang="en-US" smtClean="0"/>
              <a:t>7/5/2024</a:t>
            </a:fld>
            <a:endParaRPr lang="en-US"/>
          </a:p>
        </p:txBody>
      </p:sp>
      <p:sp>
        <p:nvSpPr>
          <p:cNvPr id="9" name="Slide Number Placeholder 8"/>
          <p:cNvSpPr>
            <a:spLocks noGrp="1"/>
          </p:cNvSpPr>
          <p:nvPr>
            <p:ph type="sldNum" sz="quarter" idx="11"/>
          </p:nvPr>
        </p:nvSpPr>
        <p:spPr/>
        <p:txBody>
          <a:bodyPr/>
          <a:lstStyle/>
          <a:p>
            <a:fld id="{052920ED-3E70-4DC9-83AE-642643A7262F}" type="slidenum">
              <a:rPr lang="en-US" smtClean="0"/>
              <a:t>‹#›</a:t>
            </a:fld>
            <a:endParaRPr lang="en-US"/>
          </a:p>
        </p:txBody>
      </p:sp>
      <p:sp>
        <p:nvSpPr>
          <p:cNvPr id="10" name="Footer Placeholder 9"/>
          <p:cNvSpPr>
            <a:spLocks noGrp="1"/>
          </p:cNvSpPr>
          <p:nvPr>
            <p:ph type="ftr" sz="quarter" idx="12"/>
          </p:nvPr>
        </p:nvSpPr>
        <p:spPr/>
        <p:txBody>
          <a:bodyPr/>
          <a:lstStyle/>
          <a:p>
            <a:r>
              <a:rPr lang="en-US"/>
              <a:t>Mohit Kaushik                 19BCE1522</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7620000" cy="952500"/>
          </a:xfrm>
          <a:prstGeom prst="rect">
            <a:avLst/>
          </a:prstGeom>
        </p:spPr>
        <p:txBody>
          <a:bodyPr vert="horz" lIns="63222" tIns="31611" rIns="63222" bIns="31611"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333500"/>
            <a:ext cx="7620000" cy="4000500"/>
          </a:xfrm>
          <a:prstGeom prst="rect">
            <a:avLst/>
          </a:prstGeom>
        </p:spPr>
        <p:txBody>
          <a:bodyPr vert="horz" lIns="63222" tIns="31611" rIns="63222" bIns="316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5715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3222" tIns="31611" rIns="63222" bIns="31611" rtlCol="0" anchor="ctr"/>
          <a:lstStyle/>
          <a:p>
            <a:pPr algn="ctr"/>
            <a:endParaRPr lang="en-US"/>
          </a:p>
        </p:txBody>
      </p:sp>
      <p:sp>
        <p:nvSpPr>
          <p:cNvPr id="8" name="Rectangle 7"/>
          <p:cNvSpPr/>
          <p:nvPr/>
        </p:nvSpPr>
        <p:spPr>
          <a:xfrm>
            <a:off x="8458200" y="4572000"/>
            <a:ext cx="685800" cy="571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3222" tIns="31611" rIns="63222" bIns="31611" rtlCol="0" anchor="ctr"/>
          <a:lstStyle/>
          <a:p>
            <a:pPr algn="ctr"/>
            <a:endParaRPr lang="en-US"/>
          </a:p>
        </p:txBody>
      </p:sp>
      <p:sp>
        <p:nvSpPr>
          <p:cNvPr id="6" name="Slide Number Placeholder 5"/>
          <p:cNvSpPr>
            <a:spLocks noGrp="1"/>
          </p:cNvSpPr>
          <p:nvPr>
            <p:ph type="sldNum" sz="quarter" idx="4"/>
          </p:nvPr>
        </p:nvSpPr>
        <p:spPr>
          <a:xfrm>
            <a:off x="8531788" y="4707468"/>
            <a:ext cx="548640" cy="330200"/>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052920ED-3E70-4DC9-83AE-642643A7262F}" type="slidenum">
              <a:rPr lang="en-US" smtClean="0"/>
              <a:t>‹#›</a:t>
            </a:fld>
            <a:endParaRPr lang="en-US"/>
          </a:p>
        </p:txBody>
      </p:sp>
      <p:sp>
        <p:nvSpPr>
          <p:cNvPr id="5" name="Footer Placeholder 4"/>
          <p:cNvSpPr>
            <a:spLocks noGrp="1"/>
          </p:cNvSpPr>
          <p:nvPr>
            <p:ph type="ftr" sz="quarter" idx="3"/>
          </p:nvPr>
        </p:nvSpPr>
        <p:spPr>
          <a:xfrm rot="16200000">
            <a:off x="7784186" y="3343488"/>
            <a:ext cx="1972734" cy="365760"/>
          </a:xfrm>
          <a:prstGeom prst="rect">
            <a:avLst/>
          </a:prstGeom>
        </p:spPr>
        <p:txBody>
          <a:bodyPr vert="horz" lIns="63222" tIns="31611" rIns="63222" bIns="31611" rtlCol="0" anchor="ctr"/>
          <a:lstStyle>
            <a:lvl1pPr algn="r">
              <a:defRPr sz="800">
                <a:solidFill>
                  <a:schemeClr val="bg2"/>
                </a:solidFill>
              </a:defRPr>
            </a:lvl1pPr>
          </a:lstStyle>
          <a:p>
            <a:r>
              <a:rPr lang="en-US"/>
              <a:t>Mohit Kaushik                 19BCE1522</a:t>
            </a:r>
          </a:p>
        </p:txBody>
      </p:sp>
      <p:sp>
        <p:nvSpPr>
          <p:cNvPr id="4" name="Date Placeholder 3"/>
          <p:cNvSpPr>
            <a:spLocks noGrp="1"/>
          </p:cNvSpPr>
          <p:nvPr>
            <p:ph type="dt" sz="half" idx="2"/>
          </p:nvPr>
        </p:nvSpPr>
        <p:spPr>
          <a:xfrm rot="16200000">
            <a:off x="7754554" y="1341120"/>
            <a:ext cx="2031999" cy="365760"/>
          </a:xfrm>
          <a:prstGeom prst="rect">
            <a:avLst/>
          </a:prstGeom>
        </p:spPr>
        <p:txBody>
          <a:bodyPr vert="horz" lIns="63222" tIns="31611" rIns="63222" bIns="31611" rtlCol="0" anchor="ctr"/>
          <a:lstStyle>
            <a:lvl1pPr algn="l">
              <a:defRPr sz="800">
                <a:solidFill>
                  <a:schemeClr val="bg2"/>
                </a:solidFill>
              </a:defRPr>
            </a:lvl1pPr>
          </a:lstStyle>
          <a:p>
            <a:fld id="{FF9063EF-A1EC-42DC-83E3-DF2E2D198A41}" type="datetime1">
              <a:rPr lang="en-US" smtClean="0"/>
              <a:t>7/5/2024</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dt="0"/>
  <p:txStyles>
    <p:titleStyle>
      <a:lvl1pPr algn="l" defTabSz="632218" rtl="0" eaLnBrk="1" latinLnBrk="0" hangingPunct="1">
        <a:spcBef>
          <a:spcPct val="0"/>
        </a:spcBef>
        <a:buNone/>
        <a:defRPr sz="3200" kern="1200" cap="none" spc="-69" baseline="0">
          <a:ln>
            <a:noFill/>
          </a:ln>
          <a:solidFill>
            <a:schemeClr val="tx2"/>
          </a:solidFill>
          <a:effectLst/>
          <a:latin typeface="+mj-lt"/>
          <a:ea typeface="+mj-ea"/>
          <a:cs typeface="+mj-cs"/>
        </a:defRPr>
      </a:lvl1pPr>
    </p:titleStyle>
    <p:bodyStyle>
      <a:lvl1pPr marL="237082" indent="-158055" algn="l" defTabSz="632218" rtl="0" eaLnBrk="1" latinLnBrk="0" hangingPunct="1">
        <a:spcBef>
          <a:spcPct val="20000"/>
        </a:spcBef>
        <a:buClr>
          <a:schemeClr val="accent1"/>
        </a:buClr>
        <a:buFont typeface="Arial" pitchFamily="34" charset="0"/>
        <a:buChar char="•"/>
        <a:defRPr sz="1500" kern="1200">
          <a:solidFill>
            <a:schemeClr val="tx1"/>
          </a:solidFill>
          <a:latin typeface="+mn-lt"/>
          <a:ea typeface="+mn-ea"/>
          <a:cs typeface="+mn-cs"/>
        </a:defRPr>
      </a:lvl1pPr>
      <a:lvl2pPr marL="442553" indent="-158055" algn="l" defTabSz="632218"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2pPr>
      <a:lvl3pPr marL="695441" indent="-158055" algn="l" defTabSz="632218" rtl="0" eaLnBrk="1" latinLnBrk="0" hangingPunct="1">
        <a:spcBef>
          <a:spcPct val="20000"/>
        </a:spcBef>
        <a:buClr>
          <a:schemeClr val="accent3"/>
        </a:buClr>
        <a:buFont typeface="Arial" pitchFamily="34" charset="0"/>
        <a:buChar char="•"/>
        <a:defRPr sz="1200" kern="1200">
          <a:solidFill>
            <a:schemeClr val="tx1"/>
          </a:solidFill>
          <a:latin typeface="+mn-lt"/>
          <a:ea typeface="+mn-ea"/>
          <a:cs typeface="+mn-cs"/>
        </a:defRPr>
      </a:lvl3pPr>
      <a:lvl4pPr marL="885106" indent="-158055" algn="l" defTabSz="632218" rtl="0" eaLnBrk="1" latinLnBrk="0" hangingPunct="1">
        <a:spcBef>
          <a:spcPct val="20000"/>
        </a:spcBef>
        <a:buClr>
          <a:schemeClr val="accent4"/>
        </a:buClr>
        <a:buFont typeface="Arial" pitchFamily="34" charset="0"/>
        <a:buChar char="•"/>
        <a:defRPr sz="1100" kern="1200">
          <a:solidFill>
            <a:schemeClr val="tx1"/>
          </a:solidFill>
          <a:latin typeface="+mn-lt"/>
          <a:ea typeface="+mn-ea"/>
          <a:cs typeface="+mn-cs"/>
        </a:defRPr>
      </a:lvl4pPr>
      <a:lvl5pPr marL="1074772" indent="-158055" algn="l" defTabSz="632218" rtl="0" eaLnBrk="1" latinLnBrk="0" hangingPunct="1">
        <a:spcBef>
          <a:spcPct val="20000"/>
        </a:spcBef>
        <a:buClr>
          <a:schemeClr val="accent5"/>
        </a:buClr>
        <a:buFont typeface="Arial" pitchFamily="34" charset="0"/>
        <a:buChar char="•"/>
        <a:defRPr sz="1000" kern="1200" baseline="0">
          <a:solidFill>
            <a:schemeClr val="tx1"/>
          </a:solidFill>
          <a:latin typeface="+mn-lt"/>
          <a:ea typeface="+mn-ea"/>
          <a:cs typeface="+mn-cs"/>
        </a:defRPr>
      </a:lvl5pPr>
      <a:lvl6pPr marL="1201216" indent="-126444" algn="l" defTabSz="632218" rtl="0" eaLnBrk="1" latinLnBrk="0" hangingPunct="1">
        <a:spcBef>
          <a:spcPct val="20000"/>
        </a:spcBef>
        <a:buClr>
          <a:schemeClr val="accent1"/>
        </a:buClr>
        <a:buFont typeface="Arial" pitchFamily="34" charset="0"/>
        <a:buChar char="•"/>
        <a:defRPr sz="1000" kern="1200" baseline="0">
          <a:solidFill>
            <a:schemeClr val="tx1"/>
          </a:solidFill>
          <a:latin typeface="+mn-lt"/>
          <a:ea typeface="+mn-ea"/>
          <a:cs typeface="+mn-cs"/>
        </a:defRPr>
      </a:lvl6pPr>
      <a:lvl7pPr marL="1327659" indent="-126444" algn="l" defTabSz="632218" rtl="0" eaLnBrk="1" latinLnBrk="0" hangingPunct="1">
        <a:spcBef>
          <a:spcPct val="20000"/>
        </a:spcBef>
        <a:buClr>
          <a:schemeClr val="accent2"/>
        </a:buClr>
        <a:buFont typeface="Arial" pitchFamily="34" charset="0"/>
        <a:buChar char="•"/>
        <a:defRPr sz="1000" kern="1200">
          <a:solidFill>
            <a:schemeClr val="tx1"/>
          </a:solidFill>
          <a:latin typeface="+mn-lt"/>
          <a:ea typeface="+mn-ea"/>
          <a:cs typeface="+mn-cs"/>
        </a:defRPr>
      </a:lvl7pPr>
      <a:lvl8pPr marL="1454103" indent="-126444" algn="l" defTabSz="632218" rtl="0" eaLnBrk="1" latinLnBrk="0" hangingPunct="1">
        <a:spcBef>
          <a:spcPct val="20000"/>
        </a:spcBef>
        <a:buClr>
          <a:schemeClr val="accent3"/>
        </a:buClr>
        <a:buFont typeface="Arial" pitchFamily="34" charset="0"/>
        <a:buChar char="•"/>
        <a:defRPr sz="1000" kern="1200">
          <a:solidFill>
            <a:schemeClr val="tx1"/>
          </a:solidFill>
          <a:latin typeface="+mn-lt"/>
          <a:ea typeface="+mn-ea"/>
          <a:cs typeface="+mn-cs"/>
        </a:defRPr>
      </a:lvl8pPr>
      <a:lvl9pPr marL="1580547" indent="-126444" algn="l" defTabSz="632218" rtl="0" eaLnBrk="1" latinLnBrk="0" hangingPunct="1">
        <a:spcBef>
          <a:spcPct val="20000"/>
        </a:spcBef>
        <a:buClr>
          <a:schemeClr val="accent4"/>
        </a:buClr>
        <a:buFont typeface="Arial" pitchFamily="34" charset="0"/>
        <a:buChar char="•"/>
        <a:defRPr sz="1000" kern="1200">
          <a:solidFill>
            <a:schemeClr val="tx1"/>
          </a:solidFill>
          <a:latin typeface="+mn-lt"/>
          <a:ea typeface="+mn-ea"/>
          <a:cs typeface="+mn-cs"/>
        </a:defRPr>
      </a:lvl9pPr>
    </p:bodyStyle>
    <p:otherStyle>
      <a:defPPr>
        <a:defRPr lang="en-US"/>
      </a:defPPr>
      <a:lvl1pPr marL="0" algn="l" defTabSz="632218" rtl="0" eaLnBrk="1" latinLnBrk="0" hangingPunct="1">
        <a:defRPr sz="1200" kern="1200">
          <a:solidFill>
            <a:schemeClr val="tx1"/>
          </a:solidFill>
          <a:latin typeface="+mn-lt"/>
          <a:ea typeface="+mn-ea"/>
          <a:cs typeface="+mn-cs"/>
        </a:defRPr>
      </a:lvl1pPr>
      <a:lvl2pPr marL="316110" algn="l" defTabSz="632218" rtl="0" eaLnBrk="1" latinLnBrk="0" hangingPunct="1">
        <a:defRPr sz="1200" kern="1200">
          <a:solidFill>
            <a:schemeClr val="tx1"/>
          </a:solidFill>
          <a:latin typeface="+mn-lt"/>
          <a:ea typeface="+mn-ea"/>
          <a:cs typeface="+mn-cs"/>
        </a:defRPr>
      </a:lvl2pPr>
      <a:lvl3pPr marL="632218" algn="l" defTabSz="632218" rtl="0" eaLnBrk="1" latinLnBrk="0" hangingPunct="1">
        <a:defRPr sz="1200" kern="1200">
          <a:solidFill>
            <a:schemeClr val="tx1"/>
          </a:solidFill>
          <a:latin typeface="+mn-lt"/>
          <a:ea typeface="+mn-ea"/>
          <a:cs typeface="+mn-cs"/>
        </a:defRPr>
      </a:lvl3pPr>
      <a:lvl4pPr marL="948328" algn="l" defTabSz="632218" rtl="0" eaLnBrk="1" latinLnBrk="0" hangingPunct="1">
        <a:defRPr sz="1200" kern="1200">
          <a:solidFill>
            <a:schemeClr val="tx1"/>
          </a:solidFill>
          <a:latin typeface="+mn-lt"/>
          <a:ea typeface="+mn-ea"/>
          <a:cs typeface="+mn-cs"/>
        </a:defRPr>
      </a:lvl4pPr>
      <a:lvl5pPr marL="1264437" algn="l" defTabSz="632218" rtl="0" eaLnBrk="1" latinLnBrk="0" hangingPunct="1">
        <a:defRPr sz="1200" kern="1200">
          <a:solidFill>
            <a:schemeClr val="tx1"/>
          </a:solidFill>
          <a:latin typeface="+mn-lt"/>
          <a:ea typeface="+mn-ea"/>
          <a:cs typeface="+mn-cs"/>
        </a:defRPr>
      </a:lvl5pPr>
      <a:lvl6pPr marL="1580547" algn="l" defTabSz="632218" rtl="0" eaLnBrk="1" latinLnBrk="0" hangingPunct="1">
        <a:defRPr sz="1200" kern="1200">
          <a:solidFill>
            <a:schemeClr val="tx1"/>
          </a:solidFill>
          <a:latin typeface="+mn-lt"/>
          <a:ea typeface="+mn-ea"/>
          <a:cs typeface="+mn-cs"/>
        </a:defRPr>
      </a:lvl6pPr>
      <a:lvl7pPr marL="1896655" algn="l" defTabSz="632218" rtl="0" eaLnBrk="1" latinLnBrk="0" hangingPunct="1">
        <a:defRPr sz="1200" kern="1200">
          <a:solidFill>
            <a:schemeClr val="tx1"/>
          </a:solidFill>
          <a:latin typeface="+mn-lt"/>
          <a:ea typeface="+mn-ea"/>
          <a:cs typeface="+mn-cs"/>
        </a:defRPr>
      </a:lvl7pPr>
      <a:lvl8pPr marL="2212765" algn="l" defTabSz="632218" rtl="0" eaLnBrk="1" latinLnBrk="0" hangingPunct="1">
        <a:defRPr sz="1200" kern="1200">
          <a:solidFill>
            <a:schemeClr val="tx1"/>
          </a:solidFill>
          <a:latin typeface="+mn-lt"/>
          <a:ea typeface="+mn-ea"/>
          <a:cs typeface="+mn-cs"/>
        </a:defRPr>
      </a:lvl8pPr>
      <a:lvl9pPr marL="2528874" algn="l" defTabSz="632218"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1" y="28864"/>
            <a:ext cx="3840482" cy="1116807"/>
          </a:xfrm>
          <a:prstGeom prst="rect">
            <a:avLst/>
          </a:prstGeom>
        </p:spPr>
      </p:pic>
      <p:sp>
        <p:nvSpPr>
          <p:cNvPr id="8" name="Rectangle 7"/>
          <p:cNvSpPr/>
          <p:nvPr/>
        </p:nvSpPr>
        <p:spPr>
          <a:xfrm>
            <a:off x="741218" y="1145670"/>
            <a:ext cx="7620000" cy="1741222"/>
          </a:xfrm>
          <a:prstGeom prst="rect">
            <a:avLst/>
          </a:prstGeom>
        </p:spPr>
        <p:txBody>
          <a:bodyPr wrap="square" lIns="63222" tIns="31611" rIns="63222" bIns="31611">
            <a:spAutoFit/>
          </a:bodyPr>
          <a:lstStyle/>
          <a:p>
            <a:r>
              <a:rPr lang="en-IN" b="1" dirty="0"/>
              <a:t>		             </a:t>
            </a:r>
          </a:p>
          <a:p>
            <a:pPr algn="ctr"/>
            <a:r>
              <a:rPr lang="en-IN" sz="2500" b="1" dirty="0"/>
              <a:t>	</a:t>
            </a:r>
            <a:r>
              <a:rPr lang="en-IN" sz="2800" dirty="0"/>
              <a:t>CAPSTONE PROJECT </a:t>
            </a:r>
            <a:br>
              <a:rPr lang="en-IN" sz="1400" dirty="0"/>
            </a:br>
            <a:r>
              <a:rPr lang="en-IN" sz="1400" dirty="0"/>
              <a:t>      </a:t>
            </a:r>
            <a:r>
              <a:rPr lang="en-IN" sz="2000" dirty="0"/>
              <a:t>REVIEW III</a:t>
            </a:r>
          </a:p>
          <a:p>
            <a:br>
              <a:rPr lang="en-IN" b="1" dirty="0"/>
            </a:br>
            <a:r>
              <a:rPr lang="en-IN" sz="1900" b="1" dirty="0">
                <a:ea typeface="+mj-lt"/>
                <a:cs typeface="+mj-lt"/>
              </a:rPr>
              <a:t>Prognostic model for Alzheimer's Disease using  deep learning based on MRI images</a:t>
            </a:r>
            <a:endParaRPr lang="en-IN" sz="2200" b="1" dirty="0">
              <a:cs typeface="Calibri" panose="020F0502020204030204"/>
            </a:endParaRPr>
          </a:p>
        </p:txBody>
      </p:sp>
      <p:sp>
        <p:nvSpPr>
          <p:cNvPr id="9" name="Rectangle 8"/>
          <p:cNvSpPr/>
          <p:nvPr/>
        </p:nvSpPr>
        <p:spPr>
          <a:xfrm>
            <a:off x="304800" y="3302004"/>
            <a:ext cx="8610600" cy="1710444"/>
          </a:xfrm>
          <a:prstGeom prst="rect">
            <a:avLst/>
          </a:prstGeom>
        </p:spPr>
        <p:txBody>
          <a:bodyPr wrap="square" lIns="63222" tIns="31611" rIns="63222" bIns="31611">
            <a:spAutoFit/>
          </a:bodyPr>
          <a:lstStyle/>
          <a:p>
            <a:endParaRPr lang="en-IN" sz="1400" dirty="0"/>
          </a:p>
          <a:p>
            <a:r>
              <a:rPr lang="en-IN" sz="1700" dirty="0"/>
              <a:t>Name : Mohit Kaushik</a:t>
            </a:r>
            <a:endParaRPr lang="en-IN" sz="1700" dirty="0">
              <a:cs typeface="Calibri" panose="020F0502020204030204"/>
            </a:endParaRPr>
          </a:p>
          <a:p>
            <a:r>
              <a:rPr lang="en-IN" sz="1700" dirty="0"/>
              <a:t>Programme &amp; Specialization : B.Tech CSE</a:t>
            </a:r>
            <a:endParaRPr lang="en-IN" sz="1700" dirty="0">
              <a:cs typeface="Calibri" panose="020F0502020204030204"/>
            </a:endParaRPr>
          </a:p>
          <a:p>
            <a:r>
              <a:rPr lang="en-IN" sz="1400" dirty="0"/>
              <a:t>                                                                                                                                              														</a:t>
            </a:r>
            <a:r>
              <a:rPr lang="en-IN" sz="1600" dirty="0"/>
              <a:t>Guide Name:</a:t>
            </a:r>
            <a:endParaRPr lang="en-IN" sz="1400" dirty="0"/>
          </a:p>
          <a:p>
            <a:r>
              <a:rPr lang="en-IN" sz="1400" dirty="0"/>
              <a:t>										</a:t>
            </a:r>
            <a:r>
              <a:rPr lang="en-IN" sz="1700" dirty="0"/>
              <a:t>Dr. Ilavarasi A K</a:t>
            </a:r>
            <a:endParaRPr lang="en-IN" sz="1700" dirty="0">
              <a:cs typeface="Calibri" panose="020F0502020204030204"/>
            </a:endParaRPr>
          </a:p>
          <a:p>
            <a:pPr algn="r"/>
            <a:endParaRPr lang="en-IN" dirty="0">
              <a:cs typeface="Calibri" panose="020F0502020204030204"/>
            </a:endParaRPr>
          </a:p>
        </p:txBody>
      </p:sp>
      <p:sp>
        <p:nvSpPr>
          <p:cNvPr id="10" name="Footer Placeholder 9"/>
          <p:cNvSpPr>
            <a:spLocks noGrp="1"/>
          </p:cNvSpPr>
          <p:nvPr>
            <p:ph type="ftr" sz="quarter" idx="11"/>
          </p:nvPr>
        </p:nvSpPr>
        <p:spPr/>
        <p:txBody>
          <a:bodyPr/>
          <a:lstStyle/>
          <a:p>
            <a:r>
              <a:rPr lang="en-US" sz="1000" dirty="0"/>
              <a:t>Mohit Kaushik                 19BCE1522</a:t>
            </a:r>
          </a:p>
        </p:txBody>
      </p:sp>
    </p:spTree>
    <p:extLst>
      <p:ext uri="{BB962C8B-B14F-4D97-AF65-F5344CB8AC3E}">
        <p14:creationId xmlns:p14="http://schemas.microsoft.com/office/powerpoint/2010/main" val="2961530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Proposed System (Modules)</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r>
              <a:rPr lang="en-US" sz="2000" dirty="0"/>
              <a:t>Data Pre – Processing</a:t>
            </a:r>
            <a:r>
              <a:rPr lang="en-US" sz="2400" dirty="0"/>
              <a:t> </a:t>
            </a:r>
          </a:p>
          <a:p>
            <a:pPr marL="0" indent="0">
              <a:buNone/>
            </a:pPr>
            <a:endParaRPr lang="en-US" sz="1200" dirty="0"/>
          </a:p>
          <a:p>
            <a:pPr>
              <a:buFont typeface="Courier New" panose="02070309020205020404" pitchFamily="49" charset="0"/>
              <a:buChar char="o"/>
            </a:pPr>
            <a:r>
              <a:rPr lang="en-US" sz="1700" dirty="0"/>
              <a:t>This module is purely focused on cleaning the data. Both the dataset will be pre-processed before training the deep learning model.</a:t>
            </a:r>
          </a:p>
          <a:p>
            <a:pPr>
              <a:buFont typeface="Courier New" panose="02070309020205020404" pitchFamily="49" charset="0"/>
              <a:buChar char="o"/>
            </a:pPr>
            <a:r>
              <a:rPr lang="en-US" sz="1700" dirty="0"/>
              <a:t>Pre-processing </a:t>
            </a:r>
            <a:r>
              <a:rPr lang="en-US" sz="1700" u="sng" dirty="0"/>
              <a:t>techniques</a:t>
            </a:r>
            <a:r>
              <a:rPr lang="en-US" sz="1700" dirty="0"/>
              <a:t> like intensity normalization, tissue segmentation, correction of the non-uniformity of image intensity, etc. are performed under this module.</a:t>
            </a:r>
          </a:p>
          <a:p>
            <a:pPr>
              <a:buFont typeface="Courier New" panose="02070309020205020404" pitchFamily="49" charset="0"/>
              <a:buChar char="o"/>
            </a:pPr>
            <a:r>
              <a:rPr lang="en-US" sz="1700" dirty="0"/>
              <a:t>Different </a:t>
            </a:r>
            <a:r>
              <a:rPr lang="en-US" sz="1700" u="sng" dirty="0"/>
              <a:t>atlases</a:t>
            </a:r>
            <a:r>
              <a:rPr lang="en-US" sz="1700" dirty="0"/>
              <a:t> are utilized for parcellation in addition to data cleansing since they will aid in understanding the anatomical and functional architecture of the cerebral cortex.</a:t>
            </a:r>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300371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Proposed System (Modules)</a:t>
            </a:r>
            <a:endParaRPr lang="en-US" dirty="0"/>
          </a:p>
        </p:txBody>
      </p:sp>
      <p:sp>
        <p:nvSpPr>
          <p:cNvPr id="3" name="Content Placeholder 2"/>
          <p:cNvSpPr>
            <a:spLocks noGrp="1"/>
          </p:cNvSpPr>
          <p:nvPr>
            <p:ph idx="1"/>
          </p:nvPr>
        </p:nvSpPr>
        <p:spPr/>
        <p:txBody>
          <a:bodyPr>
            <a:normAutofit/>
          </a:bodyPr>
          <a:lstStyle/>
          <a:p>
            <a:pPr marL="0" indent="0">
              <a:buNone/>
            </a:pPr>
            <a:endParaRPr lang="en-US" sz="1900" dirty="0"/>
          </a:p>
          <a:p>
            <a:pPr marL="0" indent="0">
              <a:buNone/>
            </a:pPr>
            <a:r>
              <a:rPr lang="en-US" sz="2000" dirty="0"/>
              <a:t>Feature Extraction and Selection</a:t>
            </a:r>
            <a:endParaRPr lang="en-US" sz="2400" dirty="0"/>
          </a:p>
          <a:p>
            <a:pPr marL="0" indent="0">
              <a:buNone/>
            </a:pPr>
            <a:endParaRPr lang="en-US" sz="1200" dirty="0"/>
          </a:p>
          <a:p>
            <a:pPr>
              <a:buFont typeface="Courier New" panose="02070309020205020404" pitchFamily="49" charset="0"/>
              <a:buChar char="o"/>
            </a:pPr>
            <a:r>
              <a:rPr lang="en-US" sz="1700" dirty="0"/>
              <a:t>In this module, the Principal Component Analysis (PCA) algorithm is used to </a:t>
            </a:r>
            <a:r>
              <a:rPr lang="en-US" sz="1700" u="sng" dirty="0"/>
              <a:t>extract</a:t>
            </a:r>
            <a:r>
              <a:rPr lang="en-US" sz="1700" dirty="0"/>
              <a:t> features from both datasets. Then, a single data frame containing all of the retrieved features is assembled.</a:t>
            </a:r>
          </a:p>
          <a:p>
            <a:pPr marL="0" indent="0">
              <a:buNone/>
            </a:pPr>
            <a:endParaRPr lang="en-US" sz="1700" dirty="0"/>
          </a:p>
          <a:p>
            <a:pPr>
              <a:buFont typeface="Courier New" panose="02070309020205020404" pitchFamily="49" charset="0"/>
              <a:buChar char="o"/>
            </a:pPr>
            <a:r>
              <a:rPr lang="en-US" sz="1700" dirty="0"/>
              <a:t>We will combine filter and wrapper approaches for feature selection. We will use a filter method and sorted feature based on their MRMR (minimum Redundancy Maximum Relevance) score. </a:t>
            </a:r>
          </a:p>
          <a:p>
            <a:pPr marL="0" indent="0">
              <a:buNone/>
            </a:pPr>
            <a:endParaRPr lang="en-US" dirty="0"/>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79037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Proposed System (Modules)</a:t>
            </a:r>
            <a:endParaRPr lang="en-US" dirty="0"/>
          </a:p>
        </p:txBody>
      </p:sp>
      <p:sp>
        <p:nvSpPr>
          <p:cNvPr id="3" name="Content Placeholder 2"/>
          <p:cNvSpPr>
            <a:spLocks noGrp="1"/>
          </p:cNvSpPr>
          <p:nvPr>
            <p:ph idx="1"/>
          </p:nvPr>
        </p:nvSpPr>
        <p:spPr/>
        <p:txBody>
          <a:bodyPr>
            <a:normAutofit/>
          </a:bodyPr>
          <a:lstStyle/>
          <a:p>
            <a:pPr marL="0" indent="0">
              <a:buNone/>
            </a:pPr>
            <a:r>
              <a:rPr lang="en-US" dirty="0"/>
              <a:t> </a:t>
            </a:r>
          </a:p>
          <a:p>
            <a:pPr marL="0" indent="0">
              <a:buNone/>
            </a:pPr>
            <a:r>
              <a:rPr lang="en-US" sz="2000" dirty="0"/>
              <a:t>Method</a:t>
            </a:r>
            <a:endParaRPr lang="en-US" sz="2400" dirty="0"/>
          </a:p>
          <a:p>
            <a:pPr marL="0" indent="0">
              <a:buNone/>
            </a:pPr>
            <a:endParaRPr lang="en-US" sz="1200" dirty="0"/>
          </a:p>
          <a:p>
            <a:pPr>
              <a:buFont typeface="Courier New" panose="02070309020205020404" pitchFamily="49" charset="0"/>
              <a:buChar char="o"/>
            </a:pPr>
            <a:r>
              <a:rPr lang="en-US" sz="1700" dirty="0"/>
              <a:t>After selecting features, I will divide the dataset into training and testing data. I will now achieve the final result using a deep learning technique, namely CNN (Convolution Neural Network).</a:t>
            </a:r>
          </a:p>
          <a:p>
            <a:pPr>
              <a:buFont typeface="Courier New" panose="02070309020205020404" pitchFamily="49" charset="0"/>
              <a:buChar char="o"/>
            </a:pPr>
            <a:r>
              <a:rPr lang="en-US" sz="1700" dirty="0"/>
              <a:t>After determining the features, I will employ the stack-ensemble approach in addition to the deep learning algorithm. Finally, the accuracy of both algorithms will be compared, and the best model will be selected.</a:t>
            </a:r>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694319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pPr marL="79027" indent="0">
              <a:buNone/>
            </a:pPr>
            <a:r>
              <a:rPr lang="en-US" sz="1700" dirty="0"/>
              <a:t>So far I have classified the Alzheimer’s Disease with the help of machine learning algorithm's</a:t>
            </a:r>
            <a:r>
              <a:rPr lang="en-US" dirty="0"/>
              <a:t>.</a:t>
            </a:r>
          </a:p>
          <a:p>
            <a:pPr marL="79027" indent="0">
              <a:buNone/>
            </a:pPr>
            <a:endParaRPr lang="en-US" dirty="0"/>
          </a:p>
          <a:p>
            <a:pPr marL="79027" indent="0">
              <a:buNone/>
            </a:pPr>
            <a:endParaRPr lang="en-US" dirty="0"/>
          </a:p>
        </p:txBody>
      </p:sp>
      <p:sp>
        <p:nvSpPr>
          <p:cNvPr id="4" name="Footer Placeholder 3"/>
          <p:cNvSpPr>
            <a:spLocks noGrp="1"/>
          </p:cNvSpPr>
          <p:nvPr>
            <p:ph type="ftr" sz="quarter" idx="11"/>
          </p:nvPr>
        </p:nvSpPr>
        <p:spPr/>
        <p:txBody>
          <a:bodyPr/>
          <a:lstStyle/>
          <a:p>
            <a:r>
              <a:rPr lang="en-US"/>
              <a:t>Mohit Kaushik                 19BCE1522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2095500"/>
            <a:ext cx="413789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3509" y="2116469"/>
            <a:ext cx="3909292" cy="3494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182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a:bodyPr>
          <a:lstStyle/>
          <a:p>
            <a:pPr marL="79027" indent="0">
              <a:buNone/>
            </a:pPr>
            <a:r>
              <a:rPr lang="en-US" sz="1700" dirty="0"/>
              <a:t>In this work, we have selected two different algorithms for feature selection.</a:t>
            </a:r>
          </a:p>
          <a:p>
            <a:pPr>
              <a:buFontTx/>
              <a:buChar char="-"/>
            </a:pPr>
            <a:r>
              <a:rPr lang="en-US" sz="1800" b="1" dirty="0"/>
              <a:t>Lasso regression</a:t>
            </a:r>
          </a:p>
          <a:p>
            <a:pPr marL="79027" indent="0">
              <a:buNone/>
            </a:pPr>
            <a:r>
              <a:rPr lang="en-US" sz="1800" dirty="0"/>
              <a:t>	</a:t>
            </a:r>
            <a:r>
              <a:rPr lang="en-US" sz="1400" dirty="0"/>
              <a:t>This model uses shrinkage. Shrinkage is where data values are shrunk towards a central point as the mean</a:t>
            </a:r>
          </a:p>
          <a:p>
            <a:pPr marL="79027" indent="0">
              <a:buNone/>
            </a:pPr>
            <a:endParaRPr lang="en-US" sz="2000" dirty="0"/>
          </a:p>
          <a:p>
            <a:pPr>
              <a:buFontTx/>
              <a:buChar char="-"/>
            </a:pPr>
            <a:endParaRPr lang="en-US" sz="1800" dirty="0"/>
          </a:p>
          <a:p>
            <a:pPr marL="79027" indent="0">
              <a:buNone/>
            </a:pPr>
            <a:endParaRPr lang="en-US" sz="1800" dirty="0"/>
          </a:p>
          <a:p>
            <a:pPr marL="79027" indent="0">
              <a:buNone/>
            </a:pPr>
            <a:endParaRPr lang="en-US" sz="1800" dirty="0"/>
          </a:p>
          <a:p>
            <a:pPr>
              <a:buFontTx/>
              <a:buChar char="-"/>
            </a:pPr>
            <a:r>
              <a:rPr lang="en-US" sz="1800" b="1" dirty="0"/>
              <a:t>Principal component analysis (PCA)</a:t>
            </a:r>
          </a:p>
          <a:p>
            <a:pPr marL="79027" indent="0">
              <a:buNone/>
            </a:pPr>
            <a:r>
              <a:rPr lang="en-US" sz="1800" dirty="0"/>
              <a:t>	</a:t>
            </a:r>
            <a:r>
              <a:rPr lang="en-US" sz="1400" dirty="0"/>
              <a:t>It is used to reduce the number of dimensions with the help of identifying relationships within a set of variables</a:t>
            </a:r>
            <a:r>
              <a:rPr lang="en-US" sz="1600" dirty="0"/>
              <a:t>.</a:t>
            </a:r>
          </a:p>
          <a:p>
            <a:pPr marL="79027" indent="0">
              <a:buNone/>
            </a:pPr>
            <a:endParaRPr lang="en-US" sz="1600" dirty="0"/>
          </a:p>
        </p:txBody>
      </p:sp>
      <p:sp>
        <p:nvSpPr>
          <p:cNvPr id="4" name="Footer Placeholder 3"/>
          <p:cNvSpPr>
            <a:spLocks noGrp="1"/>
          </p:cNvSpPr>
          <p:nvPr>
            <p:ph type="ftr" sz="quarter" idx="11"/>
          </p:nvPr>
        </p:nvSpPr>
        <p:spPr/>
        <p:txBody>
          <a:bodyPr/>
          <a:lstStyle/>
          <a:p>
            <a:r>
              <a:rPr lang="en-US"/>
              <a:t>Mohit Kaushik                 19BCE1522</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124" y="2400300"/>
            <a:ext cx="3892952"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686300"/>
            <a:ext cx="45243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36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100"/>
            <a:ext cx="7620000" cy="952500"/>
          </a:xfrm>
        </p:spPr>
        <p:txBody>
          <a:bodyPr/>
          <a:lstStyle/>
          <a:p>
            <a:r>
              <a:rPr lang="en-US" dirty="0"/>
              <a:t>Implementation</a:t>
            </a:r>
          </a:p>
        </p:txBody>
      </p:sp>
      <p:sp>
        <p:nvSpPr>
          <p:cNvPr id="3" name="Content Placeholder 2"/>
          <p:cNvSpPr>
            <a:spLocks noGrp="1"/>
          </p:cNvSpPr>
          <p:nvPr>
            <p:ph idx="1"/>
          </p:nvPr>
        </p:nvSpPr>
        <p:spPr/>
        <p:txBody>
          <a:bodyPr>
            <a:normAutofit lnSpcReduction="10000"/>
          </a:bodyPr>
          <a:lstStyle/>
          <a:p>
            <a:pPr marL="79027" indent="0">
              <a:buNone/>
            </a:pPr>
            <a:endParaRPr lang="en-US" sz="1600" dirty="0"/>
          </a:p>
          <a:p>
            <a:pPr marL="79027" indent="0">
              <a:buNone/>
            </a:pPr>
            <a:r>
              <a:rPr lang="en-US" sz="1600" dirty="0"/>
              <a:t>The first machine learning algorithm which is used for identifying the patient with MCI or AD is Support Vector Machine (SVM) which is trained with features selected by both the algorithms and their results are compared.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a:t>
            </a:r>
            <a:r>
              <a:rPr lang="en-US" b="1" dirty="0" err="1"/>
              <a:t>rbf</a:t>
            </a:r>
            <a:r>
              <a:rPr lang="en-US" b="1" dirty="0"/>
              <a:t>” </a:t>
            </a:r>
            <a:r>
              <a:rPr lang="en-US" dirty="0"/>
              <a:t>kernel performs best among the given kernels with both the feature selection    algorithms.</a:t>
            </a:r>
            <a:endParaRPr lang="en-US" b="1" dirty="0"/>
          </a:p>
        </p:txBody>
      </p:sp>
      <p:sp>
        <p:nvSpPr>
          <p:cNvPr id="4" name="Footer Placeholder 3"/>
          <p:cNvSpPr>
            <a:spLocks noGrp="1"/>
          </p:cNvSpPr>
          <p:nvPr>
            <p:ph type="ftr" sz="quarter" idx="11"/>
          </p:nvPr>
        </p:nvSpPr>
        <p:spPr/>
        <p:txBody>
          <a:bodyPr/>
          <a:lstStyle/>
          <a:p>
            <a:r>
              <a:rPr lang="en-US"/>
              <a:t>Mohit Kaushik                 19BCE1522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00782"/>
            <a:ext cx="7697787"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5299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457200" y="1028700"/>
            <a:ext cx="7620000" cy="4305300"/>
          </a:xfrm>
        </p:spPr>
        <p:txBody>
          <a:bodyPr/>
          <a:lstStyle/>
          <a:p>
            <a:r>
              <a:rPr lang="en-US" sz="1600" dirty="0"/>
              <a:t>Logistic regression estimates the probability of an event occurring, based on a given dataset of independent variables</a:t>
            </a:r>
          </a:p>
          <a:p>
            <a:r>
              <a:rPr lang="en-US" sz="1600" dirty="0"/>
              <a:t>Equation </a:t>
            </a:r>
            <a:r>
              <a:rPr lang="en-US" dirty="0"/>
              <a:t>– </a:t>
            </a:r>
          </a:p>
          <a:p>
            <a:pPr marL="79027" indent="0">
              <a:buNone/>
            </a:pPr>
            <a:r>
              <a:rPr lang="fr-FR" dirty="0"/>
              <a:t>		</a:t>
            </a:r>
            <a:r>
              <a:rPr lang="fr-FR" sz="1600" dirty="0"/>
              <a:t>y = e^(b0 + b1X)/ (1+ e^(b0 + b1X))</a:t>
            </a:r>
          </a:p>
          <a:p>
            <a:pPr marL="79027" indent="0">
              <a:buNone/>
            </a:pPr>
            <a:r>
              <a:rPr lang="fr-FR" sz="1600" dirty="0"/>
              <a:t>here, </a:t>
            </a:r>
          </a:p>
          <a:p>
            <a:pPr fontAlgn="base"/>
            <a:r>
              <a:rPr lang="en-US" sz="1600" dirty="0"/>
              <a:t>x = input value</a:t>
            </a:r>
          </a:p>
          <a:p>
            <a:pPr fontAlgn="base"/>
            <a:r>
              <a:rPr lang="en-US" sz="1600" dirty="0"/>
              <a:t>y = predicted output</a:t>
            </a:r>
          </a:p>
          <a:p>
            <a:pPr fontAlgn="base"/>
            <a:r>
              <a:rPr lang="en-US" sz="1600" dirty="0"/>
              <a:t>b0 = bias or intercept term</a:t>
            </a:r>
          </a:p>
          <a:p>
            <a:pPr fontAlgn="base"/>
            <a:r>
              <a:rPr lang="en-US" sz="1600" dirty="0"/>
              <a:t>b1 = coefficient for input (x)</a:t>
            </a:r>
          </a:p>
        </p:txBody>
      </p:sp>
      <p:sp>
        <p:nvSpPr>
          <p:cNvPr id="4" name="Footer Placeholder 3"/>
          <p:cNvSpPr>
            <a:spLocks noGrp="1"/>
          </p:cNvSpPr>
          <p:nvPr>
            <p:ph type="ftr" sz="quarter" idx="11"/>
          </p:nvPr>
        </p:nvSpPr>
        <p:spPr/>
        <p:txBody>
          <a:bodyPr/>
          <a:lstStyle/>
          <a:p>
            <a:r>
              <a:rPr lang="en-US"/>
              <a:t>Mohit Kaushik                 19BCE1522</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2" y="3771900"/>
            <a:ext cx="640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885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a:bodyPr>
          <a:lstStyle/>
          <a:p>
            <a:r>
              <a:rPr lang="en-US" sz="1600" dirty="0"/>
              <a:t>Random Forest is a classifier that contains a number of decision trees on various subsets of the given dataset and takes the average to improve the predictive accuracy of that dataset.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LASSO feature selection algorithms perform best with 1000 decision tree while PCA performs best with 5000 decision trees.</a:t>
            </a:r>
          </a:p>
        </p:txBody>
      </p:sp>
      <p:sp>
        <p:nvSpPr>
          <p:cNvPr id="4" name="Footer Placeholder 3"/>
          <p:cNvSpPr>
            <a:spLocks noGrp="1"/>
          </p:cNvSpPr>
          <p:nvPr>
            <p:ph type="ftr" sz="quarter" idx="11"/>
          </p:nvPr>
        </p:nvSpPr>
        <p:spPr/>
        <p:txBody>
          <a:bodyPr/>
          <a:lstStyle/>
          <a:p>
            <a:r>
              <a:rPr lang="en-US"/>
              <a:t>Mohit Kaushik                 19BCE1522</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95500"/>
            <a:ext cx="790733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9139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a:bodyPr>
          <a:lstStyle/>
          <a:p>
            <a:r>
              <a:rPr lang="en-US" sz="1600" dirty="0"/>
              <a:t>It is a process in which multiple machine learning models (such as classifiers) are strategically constructed to solve a particular problem.</a:t>
            </a:r>
          </a:p>
          <a:p>
            <a:pPr marL="79027" indent="0">
              <a:buNone/>
            </a:pPr>
            <a:endParaRPr lang="en-US" sz="1600" dirty="0"/>
          </a:p>
          <a:p>
            <a:r>
              <a:rPr lang="en-US" sz="1600" dirty="0"/>
              <a:t>Here we use three ensemble techniques – Bagging, Adaboost and Voting Ensemble.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From the above result we can state that Voting Ensemble perform best with Principal Component Analysis and yield an accuracy of 98.4%.</a:t>
            </a:r>
          </a:p>
        </p:txBody>
      </p:sp>
      <p:sp>
        <p:nvSpPr>
          <p:cNvPr id="4" name="Footer Placeholder 3"/>
          <p:cNvSpPr>
            <a:spLocks noGrp="1"/>
          </p:cNvSpPr>
          <p:nvPr>
            <p:ph type="ftr" sz="quarter" idx="11"/>
          </p:nvPr>
        </p:nvSpPr>
        <p:spPr/>
        <p:txBody>
          <a:bodyPr/>
          <a:lstStyle/>
          <a:p>
            <a:r>
              <a:rPr lang="en-US"/>
              <a:t>Mohit Kaushik                 19BCE1522</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35" y="2476500"/>
            <a:ext cx="783113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0710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normAutofit/>
          </a:bodyPr>
          <a:lstStyle/>
          <a:p>
            <a:pPr marL="79027" indent="0">
              <a:buNone/>
            </a:pPr>
            <a:r>
              <a:rPr lang="en-US" sz="1600" dirty="0"/>
              <a:t>Prediction of the patient using MRI Image</a:t>
            </a:r>
          </a:p>
          <a:p>
            <a:endParaRPr lang="en-US" sz="1600" dirty="0"/>
          </a:p>
          <a:p>
            <a:endParaRPr lang="en-US" sz="1600" dirty="0"/>
          </a:p>
        </p:txBody>
      </p:sp>
      <p:sp>
        <p:nvSpPr>
          <p:cNvPr id="4" name="Footer Placeholder 3"/>
          <p:cNvSpPr>
            <a:spLocks noGrp="1"/>
          </p:cNvSpPr>
          <p:nvPr>
            <p:ph type="ftr" sz="quarter" idx="11"/>
          </p:nvPr>
        </p:nvSpPr>
        <p:spPr/>
        <p:txBody>
          <a:bodyPr/>
          <a:lstStyle/>
          <a:p>
            <a:r>
              <a:rPr lang="en-US"/>
              <a:t>Mohit Kaushik                 19BCE1522</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66900"/>
            <a:ext cx="7050087"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03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sz="2000" dirty="0"/>
              <a:t>Introduction</a:t>
            </a:r>
          </a:p>
          <a:p>
            <a:r>
              <a:rPr lang="en-US" sz="2000" dirty="0"/>
              <a:t>Problem Statement</a:t>
            </a:r>
          </a:p>
          <a:p>
            <a:r>
              <a:rPr lang="en-US" sz="2000" dirty="0"/>
              <a:t>Research Objective</a:t>
            </a:r>
          </a:p>
          <a:p>
            <a:r>
              <a:rPr lang="en-US" sz="2000" dirty="0"/>
              <a:t>Proposed System</a:t>
            </a:r>
          </a:p>
          <a:p>
            <a:r>
              <a:rPr lang="en-US" sz="2000" dirty="0"/>
              <a:t>Implementation</a:t>
            </a:r>
          </a:p>
          <a:p>
            <a:r>
              <a:rPr lang="en-US" sz="2000" dirty="0"/>
              <a:t>What is to be done next</a:t>
            </a:r>
          </a:p>
          <a:p>
            <a:r>
              <a:rPr lang="en-US" sz="2000" dirty="0"/>
              <a:t>Research Paper status</a:t>
            </a:r>
          </a:p>
          <a:p>
            <a:r>
              <a:rPr lang="en-US" sz="2000" dirty="0"/>
              <a:t>Guide Approval mail snapshot</a:t>
            </a:r>
          </a:p>
          <a:p>
            <a:r>
              <a:rPr lang="en-US" sz="2000" dirty="0"/>
              <a:t>References</a:t>
            </a:r>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1688659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to do be done next?</a:t>
            </a:r>
          </a:p>
        </p:txBody>
      </p:sp>
      <p:sp>
        <p:nvSpPr>
          <p:cNvPr id="3" name="Content Placeholder 2"/>
          <p:cNvSpPr>
            <a:spLocks noGrp="1"/>
          </p:cNvSpPr>
          <p:nvPr>
            <p:ph idx="1"/>
          </p:nvPr>
        </p:nvSpPr>
        <p:spPr/>
        <p:txBody>
          <a:bodyPr/>
          <a:lstStyle/>
          <a:p>
            <a:endParaRPr lang="en-US" sz="1400" dirty="0"/>
          </a:p>
          <a:p>
            <a:r>
              <a:rPr lang="en-US" sz="1700" dirty="0"/>
              <a:t>The machine learning algorithms which I have implemented gives me a good accuracy but also facing </a:t>
            </a:r>
            <a:r>
              <a:rPr lang="en-US" sz="1700" b="1" dirty="0"/>
              <a:t>over-fitting </a:t>
            </a:r>
            <a:r>
              <a:rPr lang="en-US" sz="1700" dirty="0"/>
              <a:t>issue, so by nest review I want to resolve it and keep my models error free.</a:t>
            </a:r>
          </a:p>
          <a:p>
            <a:endParaRPr lang="en-US" sz="1700" dirty="0"/>
          </a:p>
          <a:p>
            <a:r>
              <a:rPr lang="en-US" sz="1700" dirty="0"/>
              <a:t>Deep learning plays a vital role in the classification of disease, so my next target is to classify the disease with the help of deep learning algorithm and compare the accuracy of both the algorithms.</a:t>
            </a:r>
            <a:endParaRPr lang="en-GB" sz="1700" dirty="0"/>
          </a:p>
          <a:p>
            <a:pPr marL="0" indent="0">
              <a:buNone/>
            </a:pPr>
            <a:r>
              <a:rPr lang="en-GB" sz="1700" dirty="0"/>
              <a:t> </a:t>
            </a:r>
          </a:p>
          <a:p>
            <a:r>
              <a:rPr lang="en-GB" sz="1700" dirty="0"/>
              <a:t>Updation of the results in the research paper.</a:t>
            </a:r>
          </a:p>
          <a:p>
            <a:pPr marL="0" indent="0">
              <a:buNone/>
            </a:pPr>
            <a:endParaRPr lang="en-GB" sz="1400" dirty="0"/>
          </a:p>
          <a:p>
            <a:endParaRPr lang="en-US" dirty="0"/>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2696489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Research Paper Status</a:t>
            </a:r>
            <a:endParaRPr lang="en-US" dirty="0"/>
          </a:p>
        </p:txBody>
      </p:sp>
      <p:sp>
        <p:nvSpPr>
          <p:cNvPr id="3" name="Content Placeholder 2"/>
          <p:cNvSpPr>
            <a:spLocks noGrp="1"/>
          </p:cNvSpPr>
          <p:nvPr>
            <p:ph idx="1"/>
          </p:nvPr>
        </p:nvSpPr>
        <p:spPr/>
        <p:txBody>
          <a:bodyPr/>
          <a:lstStyle/>
          <a:p>
            <a:r>
              <a:rPr lang="en-GB" sz="1700" dirty="0"/>
              <a:t>I have updated the methodology in paper since review 2.</a:t>
            </a:r>
          </a:p>
          <a:p>
            <a:pPr marL="79027" indent="0">
              <a:buNone/>
            </a:pPr>
            <a:endParaRPr lang="en-GB" sz="1700" dirty="0"/>
          </a:p>
          <a:p>
            <a:r>
              <a:rPr lang="en-GB" sz="1700" dirty="0"/>
              <a:t>As I progress with the actual implementation I will be updating the results and conclusion.</a:t>
            </a:r>
          </a:p>
          <a:p>
            <a:pPr marL="0" indent="0">
              <a:buNone/>
            </a:pPr>
            <a:endParaRPr lang="en-US" dirty="0"/>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3775365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3" name="Content Placeholder 2"/>
          <p:cNvSpPr>
            <a:spLocks noGrp="1"/>
          </p:cNvSpPr>
          <p:nvPr>
            <p:ph idx="1"/>
          </p:nvPr>
        </p:nvSpPr>
        <p:spPr>
          <a:xfrm>
            <a:off x="381000" y="1270000"/>
            <a:ext cx="8077200" cy="4000500"/>
          </a:xfrm>
        </p:spPr>
        <p:txBody>
          <a:bodyPr>
            <a:noAutofit/>
          </a:bodyPr>
          <a:lstStyle/>
          <a:p>
            <a:pPr marL="0" indent="0" algn="just">
              <a:lnSpc>
                <a:spcPct val="90000"/>
              </a:lnSpc>
              <a:spcBef>
                <a:spcPts val="691"/>
              </a:spcBef>
              <a:buNone/>
            </a:pPr>
            <a:r>
              <a:rPr lang="en-US" sz="1400" dirty="0">
                <a:solidFill>
                  <a:prstClr val="black"/>
                </a:solidFill>
              </a:rPr>
              <a:t>[1] </a:t>
            </a:r>
            <a:r>
              <a:rPr lang="en-GB" sz="1400" dirty="0" err="1">
                <a:solidFill>
                  <a:prstClr val="black"/>
                </a:solidFill>
              </a:rPr>
              <a:t>Loddo</a:t>
            </a:r>
            <a:r>
              <a:rPr lang="en-GB" sz="1400" dirty="0">
                <a:solidFill>
                  <a:prstClr val="black"/>
                </a:solidFill>
              </a:rPr>
              <a:t>, A., </a:t>
            </a:r>
            <a:r>
              <a:rPr lang="en-GB" sz="1400" dirty="0" err="1">
                <a:solidFill>
                  <a:prstClr val="black"/>
                </a:solidFill>
              </a:rPr>
              <a:t>Buttau</a:t>
            </a:r>
            <a:r>
              <a:rPr lang="en-GB" sz="1400" dirty="0">
                <a:solidFill>
                  <a:prstClr val="black"/>
                </a:solidFill>
              </a:rPr>
              <a:t>, S. and Di </a:t>
            </a:r>
            <a:r>
              <a:rPr lang="en-GB" sz="1400" dirty="0" err="1">
                <a:solidFill>
                  <a:prstClr val="black"/>
                </a:solidFill>
              </a:rPr>
              <a:t>Ruberto</a:t>
            </a:r>
            <a:r>
              <a:rPr lang="en-GB" sz="1400" dirty="0">
                <a:solidFill>
                  <a:prstClr val="black"/>
                </a:solidFill>
              </a:rPr>
              <a:t>, C., 2022. Deep learning based pipelines for Alzheimer's disease diagnosis: a comparative study and a novel deep-ensemble method. </a:t>
            </a:r>
            <a:r>
              <a:rPr lang="en-GB" sz="1400" i="1" dirty="0">
                <a:solidFill>
                  <a:prstClr val="black"/>
                </a:solidFill>
              </a:rPr>
              <a:t>Computers in Biology and Medicine</a:t>
            </a:r>
            <a:r>
              <a:rPr lang="en-GB" sz="1400" dirty="0">
                <a:solidFill>
                  <a:prstClr val="black"/>
                </a:solidFill>
              </a:rPr>
              <a:t>, </a:t>
            </a:r>
            <a:r>
              <a:rPr lang="en-GB" sz="1400" i="1" dirty="0">
                <a:solidFill>
                  <a:prstClr val="black"/>
                </a:solidFill>
              </a:rPr>
              <a:t>141</a:t>
            </a:r>
            <a:r>
              <a:rPr lang="en-GB" sz="1400" dirty="0">
                <a:solidFill>
                  <a:prstClr val="black"/>
                </a:solidFill>
              </a:rPr>
              <a:t>, p.105032</a:t>
            </a:r>
            <a:endParaRPr lang="en-US" sz="1400" dirty="0">
              <a:solidFill>
                <a:prstClr val="black"/>
              </a:solidFill>
              <a:cs typeface="Calibri" panose="020F0502020204030204"/>
            </a:endParaRPr>
          </a:p>
          <a:p>
            <a:pPr marL="0" indent="0" algn="just">
              <a:lnSpc>
                <a:spcPct val="90000"/>
              </a:lnSpc>
              <a:spcBef>
                <a:spcPts val="691"/>
              </a:spcBef>
              <a:buNone/>
            </a:pPr>
            <a:r>
              <a:rPr lang="en-US" sz="1400" dirty="0">
                <a:solidFill>
                  <a:prstClr val="black"/>
                </a:solidFill>
              </a:rPr>
              <a:t>[2] </a:t>
            </a:r>
            <a:r>
              <a:rPr lang="en-GB" sz="1400" dirty="0" err="1">
                <a:solidFill>
                  <a:prstClr val="black"/>
                </a:solidFill>
              </a:rPr>
              <a:t>Buyrukoğlu</a:t>
            </a:r>
            <a:r>
              <a:rPr lang="en-GB" sz="1400" dirty="0">
                <a:solidFill>
                  <a:prstClr val="black"/>
                </a:solidFill>
              </a:rPr>
              <a:t>, S., 2021, September. Improvement of machine learning models’ performances based on ensemble learning for the detection of Alzheimer disease. In </a:t>
            </a:r>
            <a:r>
              <a:rPr lang="en-GB" sz="1400" i="1" dirty="0">
                <a:solidFill>
                  <a:prstClr val="black"/>
                </a:solidFill>
              </a:rPr>
              <a:t>2021 6th International Conference on Computer Science and Engineering (UBMK)</a:t>
            </a:r>
            <a:r>
              <a:rPr lang="en-GB" sz="1400" dirty="0">
                <a:solidFill>
                  <a:prstClr val="black"/>
                </a:solidFill>
              </a:rPr>
              <a:t> (pp. 102-106). IEEE.</a:t>
            </a:r>
            <a:endParaRPr lang="en-GB" sz="1400" dirty="0">
              <a:solidFill>
                <a:prstClr val="black"/>
              </a:solidFill>
              <a:cs typeface="Calibri" panose="020F0502020204030204"/>
            </a:endParaRPr>
          </a:p>
          <a:p>
            <a:pPr marL="0" indent="0" algn="just">
              <a:lnSpc>
                <a:spcPct val="90000"/>
              </a:lnSpc>
              <a:spcBef>
                <a:spcPts val="691"/>
              </a:spcBef>
              <a:buNone/>
            </a:pPr>
            <a:r>
              <a:rPr lang="en-US" sz="1400" dirty="0">
                <a:solidFill>
                  <a:prstClr val="black"/>
                </a:solidFill>
              </a:rPr>
              <a:t>[3] </a:t>
            </a:r>
            <a:r>
              <a:rPr lang="en-IN" sz="1400" dirty="0">
                <a:solidFill>
                  <a:prstClr val="black"/>
                </a:solidFill>
              </a:rPr>
              <a:t>Suk, H.I. and Shen, D., 2016, October. Deep ensemble sparse regression network for Alzheimer’s disease diagnosis. In </a:t>
            </a:r>
            <a:r>
              <a:rPr lang="en-IN" sz="1400" i="1" dirty="0">
                <a:solidFill>
                  <a:prstClr val="black"/>
                </a:solidFill>
              </a:rPr>
              <a:t>International Workshop on Machine Learning in Medical Imaging</a:t>
            </a:r>
            <a:r>
              <a:rPr lang="en-IN" sz="1400" dirty="0">
                <a:solidFill>
                  <a:prstClr val="black"/>
                </a:solidFill>
              </a:rPr>
              <a:t> (pp. 113-121). Springer, Cham.</a:t>
            </a:r>
            <a:endParaRPr lang="en-IN" sz="1400" dirty="0">
              <a:solidFill>
                <a:prstClr val="black"/>
              </a:solidFill>
              <a:cs typeface="Calibri" panose="020F0502020204030204"/>
            </a:endParaRPr>
          </a:p>
          <a:p>
            <a:pPr marL="0" indent="0" algn="just">
              <a:lnSpc>
                <a:spcPct val="90000"/>
              </a:lnSpc>
              <a:spcBef>
                <a:spcPts val="691"/>
              </a:spcBef>
              <a:buNone/>
            </a:pPr>
            <a:r>
              <a:rPr lang="en-US" sz="1400" dirty="0">
                <a:solidFill>
                  <a:prstClr val="black"/>
                </a:solidFill>
              </a:rPr>
              <a:t>[4] </a:t>
            </a:r>
            <a:r>
              <a:rPr lang="en-GB" sz="1400" dirty="0" err="1">
                <a:solidFill>
                  <a:prstClr val="black"/>
                </a:solidFill>
              </a:rPr>
              <a:t>Grassi</a:t>
            </a:r>
            <a:r>
              <a:rPr lang="en-GB" sz="1400" dirty="0">
                <a:solidFill>
                  <a:prstClr val="black"/>
                </a:solidFill>
              </a:rPr>
              <a:t>, M., </a:t>
            </a:r>
            <a:r>
              <a:rPr lang="en-GB" sz="1400" dirty="0" err="1">
                <a:solidFill>
                  <a:prstClr val="black"/>
                </a:solidFill>
              </a:rPr>
              <a:t>Rouleaux</a:t>
            </a:r>
            <a:r>
              <a:rPr lang="en-GB" sz="1400" dirty="0">
                <a:solidFill>
                  <a:prstClr val="black"/>
                </a:solidFill>
              </a:rPr>
              <a:t>, N., </a:t>
            </a:r>
            <a:r>
              <a:rPr lang="en-GB" sz="1400" dirty="0" err="1">
                <a:solidFill>
                  <a:prstClr val="black"/>
                </a:solidFill>
              </a:rPr>
              <a:t>Caldirola</a:t>
            </a:r>
            <a:r>
              <a:rPr lang="en-GB" sz="1400" dirty="0">
                <a:solidFill>
                  <a:prstClr val="black"/>
                </a:solidFill>
              </a:rPr>
              <a:t>, D., </a:t>
            </a:r>
            <a:r>
              <a:rPr lang="en-GB" sz="1400" dirty="0" err="1">
                <a:solidFill>
                  <a:prstClr val="black"/>
                </a:solidFill>
              </a:rPr>
              <a:t>Loewenstein</a:t>
            </a:r>
            <a:r>
              <a:rPr lang="en-GB" sz="1400" dirty="0">
                <a:solidFill>
                  <a:prstClr val="black"/>
                </a:solidFill>
              </a:rPr>
              <a:t>, D., </a:t>
            </a:r>
            <a:r>
              <a:rPr lang="en-GB" sz="1400" dirty="0" err="1">
                <a:solidFill>
                  <a:prstClr val="black"/>
                </a:solidFill>
              </a:rPr>
              <a:t>Schruers</a:t>
            </a:r>
            <a:r>
              <a:rPr lang="en-GB" sz="1400" dirty="0">
                <a:solidFill>
                  <a:prstClr val="black"/>
                </a:solidFill>
              </a:rPr>
              <a:t>, K., </a:t>
            </a:r>
            <a:r>
              <a:rPr lang="en-GB" sz="1400" dirty="0" err="1">
                <a:solidFill>
                  <a:prstClr val="black"/>
                </a:solidFill>
              </a:rPr>
              <a:t>Perna</a:t>
            </a:r>
            <a:r>
              <a:rPr lang="en-GB" sz="1400" dirty="0">
                <a:solidFill>
                  <a:prstClr val="black"/>
                </a:solidFill>
              </a:rPr>
              <a:t>, G., </a:t>
            </a:r>
            <a:r>
              <a:rPr lang="en-GB" sz="1400" dirty="0" err="1">
                <a:solidFill>
                  <a:prstClr val="black"/>
                </a:solidFill>
              </a:rPr>
              <a:t>Dumontier</a:t>
            </a:r>
            <a:r>
              <a:rPr lang="en-GB" sz="1400" dirty="0">
                <a:solidFill>
                  <a:prstClr val="black"/>
                </a:solidFill>
              </a:rPr>
              <a:t>, M. and Alzheimer's Disease Neuroimaging Initiative, 2019. A novel ensemble-based machine learning algorithm to predict the conversion from mild cognitive </a:t>
            </a:r>
            <a:r>
              <a:rPr lang="en-GB" sz="1400" dirty="0" err="1">
                <a:solidFill>
                  <a:prstClr val="black"/>
                </a:solidFill>
              </a:rPr>
              <a:t>impairme</a:t>
            </a:r>
            <a:endParaRPr lang="en-US" sz="1400" dirty="0">
              <a:solidFill>
                <a:prstClr val="black"/>
              </a:solidFill>
              <a:cs typeface="Calibri" panose="020F0502020204030204"/>
            </a:endParaRPr>
          </a:p>
          <a:p>
            <a:pPr marL="0" indent="0" algn="just">
              <a:lnSpc>
                <a:spcPct val="90000"/>
              </a:lnSpc>
              <a:spcBef>
                <a:spcPts val="691"/>
              </a:spcBef>
              <a:buNone/>
            </a:pPr>
            <a:r>
              <a:rPr lang="en-US" sz="1400" dirty="0">
                <a:solidFill>
                  <a:prstClr val="black"/>
                </a:solidFill>
              </a:rPr>
              <a:t>[5] </a:t>
            </a:r>
            <a:r>
              <a:rPr lang="en-GB" sz="1400" dirty="0" err="1">
                <a:solidFill>
                  <a:prstClr val="black"/>
                </a:solidFill>
              </a:rPr>
              <a:t>Tanveer</a:t>
            </a:r>
            <a:r>
              <a:rPr lang="en-GB" sz="1400" dirty="0">
                <a:solidFill>
                  <a:prstClr val="black"/>
                </a:solidFill>
              </a:rPr>
              <a:t>, M., Rashid, A.H., </a:t>
            </a:r>
            <a:r>
              <a:rPr lang="en-GB" sz="1400" dirty="0" err="1">
                <a:solidFill>
                  <a:prstClr val="black"/>
                </a:solidFill>
              </a:rPr>
              <a:t>Ganaie</a:t>
            </a:r>
            <a:r>
              <a:rPr lang="en-GB" sz="1400" dirty="0">
                <a:solidFill>
                  <a:prstClr val="black"/>
                </a:solidFill>
              </a:rPr>
              <a:t>, M.A., Reza, M., </a:t>
            </a:r>
            <a:r>
              <a:rPr lang="en-GB" sz="1400" dirty="0" err="1">
                <a:solidFill>
                  <a:prstClr val="black"/>
                </a:solidFill>
              </a:rPr>
              <a:t>Razzak</a:t>
            </a:r>
            <a:r>
              <a:rPr lang="en-GB" sz="1400" dirty="0">
                <a:solidFill>
                  <a:prstClr val="black"/>
                </a:solidFill>
              </a:rPr>
              <a:t>, I. and </a:t>
            </a:r>
            <a:r>
              <a:rPr lang="en-GB" sz="1400" dirty="0" err="1">
                <a:solidFill>
                  <a:prstClr val="black"/>
                </a:solidFill>
              </a:rPr>
              <a:t>Hua</a:t>
            </a:r>
            <a:r>
              <a:rPr lang="en-GB" sz="1400" dirty="0">
                <a:solidFill>
                  <a:prstClr val="black"/>
                </a:solidFill>
              </a:rPr>
              <a:t>, K.L., 2021. Classification of Alzheimer’s disease using ensemble of deep neural networks trained through transfer learning. </a:t>
            </a:r>
            <a:r>
              <a:rPr lang="en-GB" sz="1400" i="1" dirty="0">
                <a:solidFill>
                  <a:prstClr val="black"/>
                </a:solidFill>
              </a:rPr>
              <a:t>IEEE Journal of Biomedical and Health Informatics</a:t>
            </a:r>
            <a:r>
              <a:rPr lang="en-GB" sz="1400" dirty="0">
                <a:solidFill>
                  <a:prstClr val="black"/>
                </a:solidFill>
              </a:rPr>
              <a:t>, </a:t>
            </a:r>
            <a:r>
              <a:rPr lang="en-GB" sz="1400" i="1" dirty="0">
                <a:solidFill>
                  <a:prstClr val="black"/>
                </a:solidFill>
              </a:rPr>
              <a:t>26</a:t>
            </a:r>
            <a:r>
              <a:rPr lang="en-GB" sz="1400" dirty="0">
                <a:solidFill>
                  <a:prstClr val="black"/>
                </a:solidFill>
              </a:rPr>
              <a:t>(4), pp.1453-1463.</a:t>
            </a:r>
            <a:endParaRPr lang="en-US" sz="1400" dirty="0">
              <a:solidFill>
                <a:prstClr val="black"/>
              </a:solidFill>
              <a:cs typeface="Calibri" panose="020F0502020204030204"/>
            </a:endParaRPr>
          </a:p>
          <a:p>
            <a:pPr marL="0" indent="0" algn="just">
              <a:lnSpc>
                <a:spcPct val="90000"/>
              </a:lnSpc>
              <a:spcBef>
                <a:spcPts val="691"/>
              </a:spcBef>
              <a:buNone/>
            </a:pPr>
            <a:r>
              <a:rPr lang="en-US" sz="1400" dirty="0">
                <a:solidFill>
                  <a:prstClr val="black"/>
                </a:solidFill>
              </a:rPr>
              <a:t>[6] </a:t>
            </a:r>
            <a:r>
              <a:rPr lang="en-GB" sz="1400" dirty="0">
                <a:solidFill>
                  <a:prstClr val="black"/>
                </a:solidFill>
              </a:rPr>
              <a:t>Islam, J. and Zhang, Y., 2018. Brain MRI analysis for Alzheimer’s disease diagnosis using an ensemble system of deep convolutional neural networks. </a:t>
            </a:r>
            <a:r>
              <a:rPr lang="en-GB" sz="1400" i="1" dirty="0">
                <a:solidFill>
                  <a:prstClr val="black"/>
                </a:solidFill>
              </a:rPr>
              <a:t>Brain informatics</a:t>
            </a:r>
            <a:r>
              <a:rPr lang="en-GB" sz="1400" dirty="0">
                <a:solidFill>
                  <a:prstClr val="black"/>
                </a:solidFill>
              </a:rPr>
              <a:t>, </a:t>
            </a:r>
            <a:r>
              <a:rPr lang="en-GB" sz="1400" i="1" dirty="0">
                <a:solidFill>
                  <a:prstClr val="black"/>
                </a:solidFill>
              </a:rPr>
              <a:t>5</a:t>
            </a:r>
            <a:r>
              <a:rPr lang="en-GB" sz="1400" dirty="0">
                <a:solidFill>
                  <a:prstClr val="black"/>
                </a:solidFill>
              </a:rPr>
              <a:t>(2), pp.1-14</a:t>
            </a:r>
            <a:r>
              <a:rPr lang="en-GB" sz="1600" dirty="0">
                <a:solidFill>
                  <a:prstClr val="black"/>
                </a:solidFill>
              </a:rPr>
              <a:t>.</a:t>
            </a:r>
            <a:endParaRPr lang="en-US" sz="1600" dirty="0">
              <a:solidFill>
                <a:prstClr val="black"/>
              </a:solidFill>
              <a:cs typeface="Calibri" panose="020F0502020204030204"/>
            </a:endParaRPr>
          </a:p>
          <a:p>
            <a:pPr marL="0" indent="0">
              <a:buNone/>
            </a:pPr>
            <a:endParaRPr lang="en-US" dirty="0"/>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111373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3" name="Content Placeholder 2"/>
          <p:cNvSpPr>
            <a:spLocks noGrp="1"/>
          </p:cNvSpPr>
          <p:nvPr>
            <p:ph idx="1"/>
          </p:nvPr>
        </p:nvSpPr>
        <p:spPr>
          <a:xfrm>
            <a:off x="228600" y="1257300"/>
            <a:ext cx="8229600" cy="4000500"/>
          </a:xfrm>
        </p:spPr>
        <p:txBody>
          <a:bodyPr>
            <a:noAutofit/>
          </a:bodyPr>
          <a:lstStyle/>
          <a:p>
            <a:pPr marL="0" indent="0" algn="just">
              <a:lnSpc>
                <a:spcPct val="90000"/>
              </a:lnSpc>
              <a:spcBef>
                <a:spcPts val="691"/>
              </a:spcBef>
              <a:buNone/>
            </a:pPr>
            <a:r>
              <a:rPr lang="en-US" sz="1400" dirty="0">
                <a:solidFill>
                  <a:prstClr val="black"/>
                </a:solidFill>
              </a:rPr>
              <a:t>[7] </a:t>
            </a:r>
            <a:r>
              <a:rPr lang="en-IN" sz="1400" dirty="0" err="1">
                <a:solidFill>
                  <a:prstClr val="black"/>
                </a:solidFill>
              </a:rPr>
              <a:t>Khoei</a:t>
            </a:r>
            <a:r>
              <a:rPr lang="en-IN" sz="1400" dirty="0">
                <a:solidFill>
                  <a:prstClr val="black"/>
                </a:solidFill>
              </a:rPr>
              <a:t>, T.T., </a:t>
            </a:r>
            <a:r>
              <a:rPr lang="en-IN" sz="1400" dirty="0" err="1">
                <a:solidFill>
                  <a:prstClr val="black"/>
                </a:solidFill>
              </a:rPr>
              <a:t>Labuhn</a:t>
            </a:r>
            <a:r>
              <a:rPr lang="en-IN" sz="1400" dirty="0">
                <a:solidFill>
                  <a:prstClr val="black"/>
                </a:solidFill>
              </a:rPr>
              <a:t>, M.C., Caleb, T.D., Hu, W.C. and </a:t>
            </a:r>
            <a:r>
              <a:rPr lang="en-IN" sz="1400" dirty="0" err="1">
                <a:solidFill>
                  <a:prstClr val="black"/>
                </a:solidFill>
              </a:rPr>
              <a:t>Kaabouch</a:t>
            </a:r>
            <a:r>
              <a:rPr lang="en-IN" sz="1400" dirty="0">
                <a:solidFill>
                  <a:prstClr val="black"/>
                </a:solidFill>
              </a:rPr>
              <a:t>, N., 2021, May. A Stacking-based Ensemble Learning Model with Genetic Algorithm For detecting Early Stages of Alzheimer’s Disease. In </a:t>
            </a:r>
            <a:r>
              <a:rPr lang="en-IN" sz="1400" i="1" dirty="0">
                <a:solidFill>
                  <a:prstClr val="black"/>
                </a:solidFill>
              </a:rPr>
              <a:t>2021 IEEE International Conference on Electro Information Technology (EIT)</a:t>
            </a:r>
            <a:r>
              <a:rPr lang="en-IN" sz="1400" dirty="0">
                <a:solidFill>
                  <a:prstClr val="black"/>
                </a:solidFill>
              </a:rPr>
              <a:t> (pp. 215-222). IEEE.</a:t>
            </a:r>
            <a:endParaRPr lang="en-US" sz="1400" dirty="0">
              <a:solidFill>
                <a:prstClr val="black"/>
              </a:solidFill>
              <a:cs typeface="Calibri" panose="020F0502020204030204"/>
            </a:endParaRPr>
          </a:p>
          <a:p>
            <a:pPr marL="0" indent="0" algn="just">
              <a:lnSpc>
                <a:spcPct val="90000"/>
              </a:lnSpc>
              <a:spcBef>
                <a:spcPts val="691"/>
              </a:spcBef>
              <a:buNone/>
            </a:pPr>
            <a:r>
              <a:rPr lang="en-US" sz="1400" dirty="0">
                <a:solidFill>
                  <a:prstClr val="black"/>
                </a:solidFill>
              </a:rPr>
              <a:t>[8] </a:t>
            </a:r>
            <a:r>
              <a:rPr lang="en-GB" sz="1400" dirty="0" err="1">
                <a:solidFill>
                  <a:prstClr val="black"/>
                </a:solidFill>
              </a:rPr>
              <a:t>Bhagwat</a:t>
            </a:r>
            <a:r>
              <a:rPr lang="en-GB" sz="1400" dirty="0">
                <a:solidFill>
                  <a:prstClr val="black"/>
                </a:solidFill>
              </a:rPr>
              <a:t>, N., </a:t>
            </a:r>
            <a:r>
              <a:rPr lang="en-GB" sz="1400" dirty="0" err="1">
                <a:solidFill>
                  <a:prstClr val="black"/>
                </a:solidFill>
              </a:rPr>
              <a:t>Pipitone</a:t>
            </a:r>
            <a:r>
              <a:rPr lang="en-GB" sz="1400" dirty="0">
                <a:solidFill>
                  <a:prstClr val="black"/>
                </a:solidFill>
              </a:rPr>
              <a:t>, J., </a:t>
            </a:r>
            <a:r>
              <a:rPr lang="en-GB" sz="1400" dirty="0" err="1">
                <a:solidFill>
                  <a:prstClr val="black"/>
                </a:solidFill>
              </a:rPr>
              <a:t>Voineskos</a:t>
            </a:r>
            <a:r>
              <a:rPr lang="en-GB" sz="1400" dirty="0">
                <a:solidFill>
                  <a:prstClr val="black"/>
                </a:solidFill>
              </a:rPr>
              <a:t>, A.N., </a:t>
            </a:r>
            <a:r>
              <a:rPr lang="en-GB" sz="1400" dirty="0" err="1">
                <a:solidFill>
                  <a:prstClr val="black"/>
                </a:solidFill>
              </a:rPr>
              <a:t>Chakravarty</a:t>
            </a:r>
            <a:r>
              <a:rPr lang="en-GB" sz="1400" dirty="0">
                <a:solidFill>
                  <a:prstClr val="black"/>
                </a:solidFill>
              </a:rPr>
              <a:t>, M.M. and Alzheimer’s Disease Neuroimaging Initiative, 2019. An artificial neural network model for clinical score prediction in Alzheimer disease using structural neuroimaging measures. </a:t>
            </a:r>
            <a:r>
              <a:rPr lang="en-GB" sz="1400" i="1" dirty="0">
                <a:solidFill>
                  <a:prstClr val="black"/>
                </a:solidFill>
              </a:rPr>
              <a:t>Journal of Psychiatry and Neuroscience</a:t>
            </a:r>
            <a:r>
              <a:rPr lang="en-GB" sz="1400" dirty="0">
                <a:solidFill>
                  <a:prstClr val="black"/>
                </a:solidFill>
              </a:rPr>
              <a:t>, </a:t>
            </a:r>
            <a:r>
              <a:rPr lang="en-GB" sz="1400" i="1" dirty="0">
                <a:solidFill>
                  <a:prstClr val="black"/>
                </a:solidFill>
              </a:rPr>
              <a:t>44</a:t>
            </a:r>
            <a:r>
              <a:rPr lang="en-GB" sz="1400" dirty="0">
                <a:solidFill>
                  <a:prstClr val="black"/>
                </a:solidFill>
              </a:rPr>
              <a:t>(4), pp.246-260.</a:t>
            </a:r>
          </a:p>
          <a:p>
            <a:pPr marL="0" indent="0" algn="just">
              <a:lnSpc>
                <a:spcPct val="90000"/>
              </a:lnSpc>
              <a:spcBef>
                <a:spcPts val="691"/>
              </a:spcBef>
              <a:buNone/>
            </a:pPr>
            <a:r>
              <a:rPr lang="en-US" sz="1400" dirty="0">
                <a:solidFill>
                  <a:prstClr val="black"/>
                </a:solidFill>
              </a:rPr>
              <a:t>[9] </a:t>
            </a:r>
            <a:r>
              <a:rPr lang="en-IN" sz="1400" dirty="0">
                <a:solidFill>
                  <a:prstClr val="black"/>
                </a:solidFill>
              </a:rPr>
              <a:t>Kim, M., Kim, J., </a:t>
            </a:r>
            <a:r>
              <a:rPr lang="en-IN" sz="1400" dirty="0" err="1">
                <a:solidFill>
                  <a:prstClr val="black"/>
                </a:solidFill>
              </a:rPr>
              <a:t>Qu</a:t>
            </a:r>
            <a:r>
              <a:rPr lang="en-IN" sz="1400" dirty="0">
                <a:solidFill>
                  <a:prstClr val="black"/>
                </a:solidFill>
              </a:rPr>
              <a:t>, J., Huang, H., Long, Q., </a:t>
            </a:r>
            <a:r>
              <a:rPr lang="en-IN" sz="1400" dirty="0" err="1">
                <a:solidFill>
                  <a:prstClr val="black"/>
                </a:solidFill>
              </a:rPr>
              <a:t>Sohn</a:t>
            </a:r>
            <a:r>
              <a:rPr lang="en-IN" sz="1400" dirty="0">
                <a:solidFill>
                  <a:prstClr val="black"/>
                </a:solidFill>
              </a:rPr>
              <a:t>, K.A., Kim, D. and Shen, L., 2021, December. Interpretable temporal graph neural network for prognostic prediction of Alzheimer’s disease using longitudinal neuroimaging data. In </a:t>
            </a:r>
            <a:r>
              <a:rPr lang="en-IN" sz="1400" i="1" dirty="0">
                <a:solidFill>
                  <a:prstClr val="black"/>
                </a:solidFill>
              </a:rPr>
              <a:t>2021 IEEE International Conference on Bioinformatics and Biomedicine (BIBM)</a:t>
            </a:r>
            <a:r>
              <a:rPr lang="en-IN" sz="1400" dirty="0">
                <a:solidFill>
                  <a:prstClr val="black"/>
                </a:solidFill>
              </a:rPr>
              <a:t> (pp. 1381-1384). IEEE.</a:t>
            </a:r>
          </a:p>
          <a:p>
            <a:pPr marL="0" indent="0" algn="just">
              <a:lnSpc>
                <a:spcPct val="90000"/>
              </a:lnSpc>
              <a:spcBef>
                <a:spcPts val="691"/>
              </a:spcBef>
              <a:buNone/>
            </a:pPr>
            <a:r>
              <a:rPr lang="en-US" sz="1400" dirty="0">
                <a:solidFill>
                  <a:prstClr val="black"/>
                </a:solidFill>
              </a:rPr>
              <a:t>[10] </a:t>
            </a:r>
            <a:r>
              <a:rPr lang="en-IN" sz="1400" dirty="0" err="1">
                <a:solidFill>
                  <a:prstClr val="black"/>
                </a:solidFill>
              </a:rPr>
              <a:t>Agarwal</a:t>
            </a:r>
            <a:r>
              <a:rPr lang="en-IN" sz="1400" dirty="0">
                <a:solidFill>
                  <a:prstClr val="black"/>
                </a:solidFill>
              </a:rPr>
              <a:t>, D., Marques, G., de la Torre-</a:t>
            </a:r>
            <a:r>
              <a:rPr lang="en-IN" sz="1400" dirty="0" err="1">
                <a:solidFill>
                  <a:prstClr val="black"/>
                </a:solidFill>
              </a:rPr>
              <a:t>Díez</a:t>
            </a:r>
            <a:r>
              <a:rPr lang="en-IN" sz="1400" dirty="0">
                <a:solidFill>
                  <a:prstClr val="black"/>
                </a:solidFill>
              </a:rPr>
              <a:t>, I., Franco Martin, M.A., </a:t>
            </a:r>
            <a:r>
              <a:rPr lang="en-IN" sz="1400" dirty="0" err="1">
                <a:solidFill>
                  <a:prstClr val="black"/>
                </a:solidFill>
              </a:rPr>
              <a:t>García</a:t>
            </a:r>
            <a:r>
              <a:rPr lang="en-IN" sz="1400" dirty="0">
                <a:solidFill>
                  <a:prstClr val="black"/>
                </a:solidFill>
              </a:rPr>
              <a:t> </a:t>
            </a:r>
            <a:r>
              <a:rPr lang="en-IN" sz="1400" dirty="0" err="1">
                <a:solidFill>
                  <a:prstClr val="black"/>
                </a:solidFill>
              </a:rPr>
              <a:t>Zapiraín</a:t>
            </a:r>
            <a:r>
              <a:rPr lang="en-IN" sz="1400" dirty="0">
                <a:solidFill>
                  <a:prstClr val="black"/>
                </a:solidFill>
              </a:rPr>
              <a:t>, B. and Martín Rodríguez, F., 2021. Transfer learning for Alzheimer’s disease through neuroimaging biomarkers: a systematic review. </a:t>
            </a:r>
            <a:r>
              <a:rPr lang="en-IN" sz="1400" i="1" dirty="0">
                <a:solidFill>
                  <a:prstClr val="black"/>
                </a:solidFill>
              </a:rPr>
              <a:t>Sensors</a:t>
            </a:r>
            <a:r>
              <a:rPr lang="en-IN" sz="1400" dirty="0">
                <a:solidFill>
                  <a:prstClr val="black"/>
                </a:solidFill>
              </a:rPr>
              <a:t>, </a:t>
            </a:r>
            <a:r>
              <a:rPr lang="en-IN" sz="1400" i="1" dirty="0">
                <a:solidFill>
                  <a:prstClr val="black"/>
                </a:solidFill>
              </a:rPr>
              <a:t>21</a:t>
            </a:r>
            <a:r>
              <a:rPr lang="en-IN" sz="1400" dirty="0">
                <a:solidFill>
                  <a:prstClr val="black"/>
                </a:solidFill>
              </a:rPr>
              <a:t>(21), p.7259</a:t>
            </a:r>
            <a:endParaRPr lang="en-IN" sz="1400" dirty="0">
              <a:solidFill>
                <a:prstClr val="black"/>
              </a:solidFill>
              <a:cs typeface="Calibri" panose="020F0502020204030204"/>
            </a:endParaRPr>
          </a:p>
          <a:p>
            <a:pPr marL="0" indent="0" algn="just">
              <a:lnSpc>
                <a:spcPct val="90000"/>
              </a:lnSpc>
              <a:spcBef>
                <a:spcPts val="691"/>
              </a:spcBef>
              <a:buNone/>
            </a:pPr>
            <a:r>
              <a:rPr lang="en-US" sz="1400" dirty="0">
                <a:solidFill>
                  <a:prstClr val="black"/>
                </a:solidFill>
              </a:rPr>
              <a:t>[11] </a:t>
            </a:r>
            <a:r>
              <a:rPr lang="en-GB" sz="1400" dirty="0" err="1">
                <a:solidFill>
                  <a:prstClr val="black"/>
                </a:solidFill>
              </a:rPr>
              <a:t>Ramzan</a:t>
            </a:r>
            <a:r>
              <a:rPr lang="en-GB" sz="1400" dirty="0">
                <a:solidFill>
                  <a:prstClr val="black"/>
                </a:solidFill>
              </a:rPr>
              <a:t>, F., Khan, M.U.G., </a:t>
            </a:r>
            <a:r>
              <a:rPr lang="en-GB" sz="1400" dirty="0" err="1">
                <a:solidFill>
                  <a:prstClr val="black"/>
                </a:solidFill>
              </a:rPr>
              <a:t>Rehmat</a:t>
            </a:r>
            <a:r>
              <a:rPr lang="en-GB" sz="1400" dirty="0">
                <a:solidFill>
                  <a:prstClr val="black"/>
                </a:solidFill>
              </a:rPr>
              <a:t>, A., </a:t>
            </a:r>
            <a:r>
              <a:rPr lang="en-GB" sz="1400" dirty="0" err="1">
                <a:solidFill>
                  <a:prstClr val="black"/>
                </a:solidFill>
              </a:rPr>
              <a:t>Iqbal</a:t>
            </a:r>
            <a:r>
              <a:rPr lang="en-GB" sz="1400" dirty="0">
                <a:solidFill>
                  <a:prstClr val="black"/>
                </a:solidFill>
              </a:rPr>
              <a:t>, S., </a:t>
            </a:r>
            <a:r>
              <a:rPr lang="en-GB" sz="1400" dirty="0" err="1">
                <a:solidFill>
                  <a:prstClr val="black"/>
                </a:solidFill>
              </a:rPr>
              <a:t>Saba</a:t>
            </a:r>
            <a:r>
              <a:rPr lang="en-GB" sz="1400" dirty="0">
                <a:solidFill>
                  <a:prstClr val="black"/>
                </a:solidFill>
              </a:rPr>
              <a:t>, T., </a:t>
            </a:r>
            <a:r>
              <a:rPr lang="en-GB" sz="1400" dirty="0" err="1">
                <a:solidFill>
                  <a:prstClr val="black"/>
                </a:solidFill>
              </a:rPr>
              <a:t>Rehman</a:t>
            </a:r>
            <a:r>
              <a:rPr lang="en-GB" sz="1400" dirty="0">
                <a:solidFill>
                  <a:prstClr val="black"/>
                </a:solidFill>
              </a:rPr>
              <a:t>, A. and </a:t>
            </a:r>
            <a:r>
              <a:rPr lang="en-GB" sz="1400" dirty="0" err="1">
                <a:solidFill>
                  <a:prstClr val="black"/>
                </a:solidFill>
              </a:rPr>
              <a:t>Mehmood</a:t>
            </a:r>
            <a:r>
              <a:rPr lang="en-GB" sz="1400" dirty="0">
                <a:solidFill>
                  <a:prstClr val="black"/>
                </a:solidFill>
              </a:rPr>
              <a:t>, Z., 2020. A deep learning approach for automated diagnosis and multi-class classification of Alzheimer’s disease stages using resting-state fMRI and residual neural networks. </a:t>
            </a:r>
            <a:r>
              <a:rPr lang="en-GB" sz="1400" i="1" dirty="0">
                <a:solidFill>
                  <a:prstClr val="black"/>
                </a:solidFill>
              </a:rPr>
              <a:t>Journal of medical systems</a:t>
            </a:r>
            <a:r>
              <a:rPr lang="en-GB" sz="1400" dirty="0">
                <a:solidFill>
                  <a:prstClr val="black"/>
                </a:solidFill>
              </a:rPr>
              <a:t>, </a:t>
            </a:r>
            <a:r>
              <a:rPr lang="en-GB" sz="1400" i="1" dirty="0">
                <a:solidFill>
                  <a:prstClr val="black"/>
                </a:solidFill>
              </a:rPr>
              <a:t>44</a:t>
            </a:r>
            <a:r>
              <a:rPr lang="en-GB" sz="1400" dirty="0">
                <a:solidFill>
                  <a:prstClr val="black"/>
                </a:solidFill>
              </a:rPr>
              <a:t>(2), pp.1-16.</a:t>
            </a:r>
            <a:endParaRPr lang="en-GB" sz="1400" dirty="0">
              <a:solidFill>
                <a:prstClr val="black"/>
              </a:solidFill>
              <a:cs typeface="Calibri" panose="020F0502020204030204"/>
            </a:endParaRPr>
          </a:p>
          <a:p>
            <a:pPr marL="0" indent="0" algn="just">
              <a:lnSpc>
                <a:spcPct val="90000"/>
              </a:lnSpc>
              <a:spcBef>
                <a:spcPts val="691"/>
              </a:spcBef>
              <a:buNone/>
            </a:pPr>
            <a:endParaRPr lang="en-US" sz="1100" dirty="0">
              <a:solidFill>
                <a:prstClr val="black"/>
              </a:solidFill>
              <a:cs typeface="Calibri" panose="020F0502020204030204"/>
            </a:endParaRPr>
          </a:p>
          <a:p>
            <a:pPr marL="0" indent="0">
              <a:buNone/>
            </a:pPr>
            <a:endParaRPr lang="en-US" dirty="0"/>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985850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lnSpc>
                <a:spcPct val="90000"/>
              </a:lnSpc>
              <a:spcBef>
                <a:spcPct val="0"/>
              </a:spcBef>
              <a:buNone/>
            </a:pPr>
            <a:endParaRPr lang="en-IN" sz="4200" b="1" dirty="0">
              <a:solidFill>
                <a:prstClr val="black"/>
              </a:solidFill>
              <a:latin typeface="Calibri Light"/>
              <a:ea typeface="+mj-ea"/>
              <a:cs typeface="+mj-cs"/>
            </a:endParaRPr>
          </a:p>
          <a:p>
            <a:pPr marL="0" indent="0" algn="ctr">
              <a:lnSpc>
                <a:spcPct val="90000"/>
              </a:lnSpc>
              <a:spcBef>
                <a:spcPct val="0"/>
              </a:spcBef>
              <a:buNone/>
            </a:pPr>
            <a:endParaRPr lang="en-IN" sz="4200" b="1" dirty="0">
              <a:solidFill>
                <a:prstClr val="black"/>
              </a:solidFill>
              <a:latin typeface="Calibri Light"/>
              <a:ea typeface="+mj-ea"/>
              <a:cs typeface="+mj-cs"/>
            </a:endParaRPr>
          </a:p>
          <a:p>
            <a:pPr marL="0" indent="0" algn="ctr">
              <a:lnSpc>
                <a:spcPct val="90000"/>
              </a:lnSpc>
              <a:spcBef>
                <a:spcPct val="0"/>
              </a:spcBef>
              <a:buNone/>
            </a:pPr>
            <a:r>
              <a:rPr lang="en-IN" sz="4200" b="1" dirty="0">
                <a:solidFill>
                  <a:prstClr val="black"/>
                </a:solidFill>
                <a:latin typeface="Calibri Light"/>
                <a:ea typeface="+mj-ea"/>
                <a:cs typeface="+mj-cs"/>
              </a:rPr>
              <a:t>Thank You </a:t>
            </a:r>
          </a:p>
          <a:p>
            <a:endParaRPr lang="en-US" dirty="0"/>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329655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17501"/>
            <a:ext cx="7772400" cy="952500"/>
          </a:xfrm>
        </p:spPr>
        <p:txBody>
          <a:bodyPr/>
          <a:lstStyle/>
          <a:p>
            <a:r>
              <a:rPr lang="en-IN" dirty="0"/>
              <a:t>Introduction</a:t>
            </a:r>
            <a:endParaRPr lang="en-US" dirty="0"/>
          </a:p>
        </p:txBody>
      </p:sp>
      <p:sp>
        <p:nvSpPr>
          <p:cNvPr id="3" name="Subtitle 2"/>
          <p:cNvSpPr>
            <a:spLocks noGrp="1"/>
          </p:cNvSpPr>
          <p:nvPr>
            <p:ph type="subTitle" idx="1"/>
          </p:nvPr>
        </p:nvSpPr>
        <p:spPr>
          <a:xfrm>
            <a:off x="-228600" y="1397000"/>
            <a:ext cx="8686800" cy="3873500"/>
          </a:xfrm>
        </p:spPr>
        <p:txBody>
          <a:bodyPr>
            <a:normAutofit/>
          </a:bodyPr>
          <a:lstStyle/>
          <a:p>
            <a:pPr marL="613252" lvl="1" indent="-316110" algn="just">
              <a:buFont typeface="Arial" panose="020B0604020202020204" pitchFamily="34" charset="0"/>
              <a:buChar char="•"/>
            </a:pPr>
            <a:endParaRPr lang="en-GB" sz="1700" dirty="0">
              <a:solidFill>
                <a:schemeClr val="tx1"/>
              </a:solidFill>
              <a:ea typeface="+mn-lt"/>
              <a:cs typeface="+mn-lt"/>
            </a:endParaRPr>
          </a:p>
          <a:p>
            <a:pPr marL="613252" lvl="1" indent="-316110" algn="just">
              <a:buFont typeface="Arial" panose="020B0604020202020204" pitchFamily="34" charset="0"/>
              <a:buChar char="•"/>
            </a:pPr>
            <a:r>
              <a:rPr lang="en-GB" sz="1700" dirty="0">
                <a:solidFill>
                  <a:schemeClr val="tx1"/>
                </a:solidFill>
                <a:ea typeface="+mn-lt"/>
                <a:cs typeface="+mn-lt"/>
              </a:rPr>
              <a:t>Alzheimer’s disease is a brain disorder that slowly destroys memory and thinking skills and, eventually, the ability to carry out the simplest tasks.</a:t>
            </a:r>
          </a:p>
          <a:p>
            <a:pPr marL="613252" lvl="1" indent="-316110" algn="just">
              <a:buFont typeface="Arial" panose="020B0604020202020204" pitchFamily="34" charset="0"/>
              <a:buChar char="•"/>
            </a:pPr>
            <a:r>
              <a:rPr lang="en-GB" sz="1700" dirty="0">
                <a:solidFill>
                  <a:schemeClr val="tx1"/>
                </a:solidFill>
                <a:ea typeface="+mn-lt"/>
                <a:cs typeface="+mn-lt"/>
              </a:rPr>
              <a:t>According to the statistics , the annual number of new cases of the Alzheimer's disease is anticipated to double by 2050. Therefore, it is very critical to diagnose the individuals with Alzheimer's at an early stage</a:t>
            </a:r>
          </a:p>
          <a:p>
            <a:pPr marL="613252" lvl="1" indent="-316110" algn="just">
              <a:buFont typeface="Arial" panose="020B0604020202020204" pitchFamily="34" charset="0"/>
              <a:buChar char="•"/>
            </a:pPr>
            <a:r>
              <a:rPr lang="en-GB" sz="1700" dirty="0">
                <a:solidFill>
                  <a:schemeClr val="tx1"/>
                </a:solidFill>
                <a:ea typeface="+mn-lt"/>
                <a:cs typeface="+mn-lt"/>
              </a:rPr>
              <a:t>The disease is named after </a:t>
            </a:r>
            <a:r>
              <a:rPr lang="en-GB" sz="1700" b="1" dirty="0">
                <a:solidFill>
                  <a:schemeClr val="tx1"/>
                </a:solidFill>
                <a:ea typeface="+mn-lt"/>
                <a:cs typeface="+mn-lt"/>
              </a:rPr>
              <a:t>Dr. Alois Alzheimer</a:t>
            </a:r>
            <a:r>
              <a:rPr lang="en-GB" sz="1700" dirty="0">
                <a:solidFill>
                  <a:schemeClr val="tx1"/>
                </a:solidFill>
                <a:ea typeface="+mn-lt"/>
                <a:cs typeface="+mn-lt"/>
              </a:rPr>
              <a:t>. In 1906, Dr. Alzheimer noticed changes in the brain tissue of a woman who had died of an unusual mental illness. Her symptoms included memory loss, language problems, and unpredictable behaviour. After she died, he examined her brain and found many abnormal clumps (now called amyloid plaques) and tangled bundles of fibers.</a:t>
            </a:r>
          </a:p>
          <a:p>
            <a:pPr marL="316110" indent="-316110" algn="just">
              <a:buFont typeface="Arial" panose="020B0604020202020204" pitchFamily="34" charset="0"/>
              <a:buChar char="•"/>
            </a:pPr>
            <a:endParaRPr lang="en-GB" sz="1700" dirty="0">
              <a:solidFill>
                <a:schemeClr val="tx1"/>
              </a:solidFill>
              <a:ea typeface="+mn-lt"/>
              <a:cs typeface="+mn-lt"/>
            </a:endParaRPr>
          </a:p>
          <a:p>
            <a:pPr marL="316110" indent="-316110" algn="just">
              <a:buFont typeface="Arial" panose="020B0604020202020204" pitchFamily="34" charset="0"/>
              <a:buChar char="•"/>
            </a:pPr>
            <a:endParaRPr lang="en-GB" sz="2100" dirty="0">
              <a:solidFill>
                <a:schemeClr val="tx1"/>
              </a:solidFill>
              <a:ea typeface="+mn-lt"/>
              <a:cs typeface="+mn-lt"/>
            </a:endParaRPr>
          </a:p>
          <a:p>
            <a:pPr algn="just"/>
            <a:endParaRPr lang="en-IN" dirty="0"/>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56798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71500"/>
            <a:ext cx="7772400" cy="761999"/>
          </a:xfrm>
        </p:spPr>
        <p:txBody>
          <a:bodyPr>
            <a:normAutofit fontScale="90000"/>
          </a:bodyPr>
          <a:lstStyle/>
          <a:p>
            <a:br>
              <a:rPr lang="en-IN" dirty="0"/>
            </a:br>
            <a:br>
              <a:rPr lang="en-IN" dirty="0"/>
            </a:br>
            <a:r>
              <a:rPr lang="en-IN" dirty="0"/>
              <a:t>Introduction</a:t>
            </a:r>
            <a:endParaRPr lang="en-US" dirty="0"/>
          </a:p>
        </p:txBody>
      </p:sp>
      <p:sp>
        <p:nvSpPr>
          <p:cNvPr id="3" name="Subtitle 2"/>
          <p:cNvSpPr>
            <a:spLocks noGrp="1"/>
          </p:cNvSpPr>
          <p:nvPr>
            <p:ph type="subTitle" idx="1"/>
          </p:nvPr>
        </p:nvSpPr>
        <p:spPr>
          <a:xfrm>
            <a:off x="0" y="1397000"/>
            <a:ext cx="8458200" cy="3873500"/>
          </a:xfrm>
        </p:spPr>
        <p:txBody>
          <a:bodyPr>
            <a:normAutofit/>
          </a:bodyPr>
          <a:lstStyle/>
          <a:p>
            <a:pPr marL="534224" lvl="1" indent="-237082" algn="just">
              <a:buFont typeface="Arial" panose="020B0604020202020204" pitchFamily="34" charset="0"/>
              <a:buChar char="•"/>
            </a:pPr>
            <a:endParaRPr lang="en-GB" sz="1700" dirty="0">
              <a:solidFill>
                <a:schemeClr val="tx1"/>
              </a:solidFill>
            </a:endParaRPr>
          </a:p>
          <a:p>
            <a:pPr marL="534224" lvl="1" indent="-237082" algn="just">
              <a:buFont typeface="Arial" panose="020B0604020202020204" pitchFamily="34" charset="0"/>
              <a:buChar char="•"/>
            </a:pPr>
            <a:r>
              <a:rPr lang="en-GB" sz="1700" dirty="0">
                <a:solidFill>
                  <a:schemeClr val="tx1"/>
                </a:solidFill>
              </a:rPr>
              <a:t>The</a:t>
            </a:r>
            <a:r>
              <a:rPr lang="en-GB" sz="1700" dirty="0">
                <a:solidFill>
                  <a:schemeClr val="tx1"/>
                </a:solidFill>
                <a:ea typeface="+mn-lt"/>
                <a:cs typeface="+mn-lt"/>
              </a:rPr>
              <a:t> damage initially takes </a:t>
            </a:r>
            <a:r>
              <a:rPr lang="en-GB" sz="1700" u="sng" dirty="0">
                <a:solidFill>
                  <a:schemeClr val="tx1"/>
                </a:solidFill>
                <a:ea typeface="+mn-lt"/>
                <a:cs typeface="+mn-lt"/>
              </a:rPr>
              <a:t>place in parts </a:t>
            </a:r>
            <a:r>
              <a:rPr lang="en-GB" sz="1700" dirty="0">
                <a:solidFill>
                  <a:schemeClr val="tx1"/>
                </a:solidFill>
                <a:ea typeface="+mn-lt"/>
                <a:cs typeface="+mn-lt"/>
              </a:rPr>
              <a:t>of the brain involved in memory, including the entorhinal cortex and hippocampus. It later affects areas in the cerebral cortex, such as those responsible for language, reasoning, and social behaviour. Eventually, many other areas of the brain are damaged.</a:t>
            </a:r>
          </a:p>
          <a:p>
            <a:pPr marL="534224" lvl="1" indent="-237082" algn="just">
              <a:buFont typeface="Arial" panose="020B0604020202020204" pitchFamily="34" charset="0"/>
              <a:buChar char="•"/>
            </a:pPr>
            <a:r>
              <a:rPr lang="en-GB" sz="1700" dirty="0">
                <a:solidFill>
                  <a:schemeClr val="tx1"/>
                </a:solidFill>
                <a:ea typeface="+mn-lt"/>
                <a:cs typeface="+mn-lt"/>
              </a:rPr>
              <a:t>A </a:t>
            </a:r>
            <a:r>
              <a:rPr lang="en-GB" sz="1700" u="sng" dirty="0">
                <a:solidFill>
                  <a:schemeClr val="tx1"/>
                </a:solidFill>
                <a:ea typeface="+mn-lt"/>
                <a:cs typeface="+mn-lt"/>
              </a:rPr>
              <a:t>prognosis</a:t>
            </a:r>
            <a:r>
              <a:rPr lang="en-GB" sz="1700" dirty="0">
                <a:solidFill>
                  <a:schemeClr val="tx1"/>
                </a:solidFill>
                <a:ea typeface="+mn-lt"/>
                <a:cs typeface="+mn-lt"/>
              </a:rPr>
              <a:t> is the forecast or estimation of the risk of something happening in the future. We are interested in predicting a person's future health state using their current characteristics.</a:t>
            </a:r>
          </a:p>
          <a:p>
            <a:pPr marL="534224" lvl="1" indent="-237082" algn="just">
              <a:buFont typeface="Arial" panose="020B0604020202020204" pitchFamily="34" charset="0"/>
              <a:buChar char="•"/>
            </a:pPr>
            <a:r>
              <a:rPr lang="en-GB" sz="1700" dirty="0">
                <a:solidFill>
                  <a:schemeClr val="tx1"/>
                </a:solidFill>
                <a:ea typeface="+mn-lt"/>
                <a:cs typeface="+mn-lt"/>
              </a:rPr>
              <a:t>Prognostic models are useful tools for </a:t>
            </a:r>
            <a:r>
              <a:rPr lang="en-GB" sz="1700" u="sng" dirty="0">
                <a:solidFill>
                  <a:schemeClr val="tx1"/>
                </a:solidFill>
                <a:ea typeface="+mn-lt"/>
                <a:cs typeface="+mn-lt"/>
              </a:rPr>
              <a:t>doctors</a:t>
            </a:r>
            <a:r>
              <a:rPr lang="en-GB" sz="1700" dirty="0">
                <a:solidFill>
                  <a:schemeClr val="tx1"/>
                </a:solidFill>
                <a:ea typeface="+mn-lt"/>
                <a:cs typeface="+mn-lt"/>
              </a:rPr>
              <a:t>, as they provide objective estimates of the probability that something will happen, to use alongside other clinical information.</a:t>
            </a:r>
          </a:p>
          <a:p>
            <a:pPr algn="just"/>
            <a:endParaRPr lang="en-IN" dirty="0"/>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352079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3400" dirty="0"/>
              <a:t>Problem Statement</a:t>
            </a:r>
          </a:p>
        </p:txBody>
      </p:sp>
      <p:sp>
        <p:nvSpPr>
          <p:cNvPr id="3" name="Content Placeholder 2"/>
          <p:cNvSpPr>
            <a:spLocks noGrp="1"/>
          </p:cNvSpPr>
          <p:nvPr>
            <p:ph idx="1"/>
          </p:nvPr>
        </p:nvSpPr>
        <p:spPr/>
        <p:txBody>
          <a:bodyPr>
            <a:normAutofit/>
          </a:bodyPr>
          <a:lstStyle/>
          <a:p>
            <a:endParaRPr lang="en-GB" sz="1700" dirty="0">
              <a:cs typeface="Calibri" panose="020F0502020204030204"/>
            </a:endParaRPr>
          </a:p>
          <a:p>
            <a:r>
              <a:rPr lang="en-GB" sz="1700" dirty="0">
                <a:cs typeface="Calibri" panose="020F0502020204030204"/>
              </a:rPr>
              <a:t>The aim of the project is to develop and validate a </a:t>
            </a:r>
            <a:r>
              <a:rPr lang="en-GB" sz="1700" u="sng" dirty="0">
                <a:cs typeface="Calibri" panose="020F0502020204030204"/>
              </a:rPr>
              <a:t>prognostic model </a:t>
            </a:r>
            <a:r>
              <a:rPr lang="en-GB" sz="1700" dirty="0">
                <a:cs typeface="Calibri" panose="020F0502020204030204"/>
              </a:rPr>
              <a:t>for Alzheimer's Disease using deep learning based on Magnetic Resonance Imaging (MRI) images. </a:t>
            </a:r>
          </a:p>
          <a:p>
            <a:r>
              <a:rPr lang="en-GB" sz="1700" dirty="0">
                <a:ea typeface="+mn-lt"/>
                <a:cs typeface="+mn-lt"/>
              </a:rPr>
              <a:t>It is a progressive disease beginning with mild memory loss and possibly leading to loss of the ability to carry on a conversation and respond to the environment.</a:t>
            </a:r>
            <a:r>
              <a:rPr lang="en-GB" sz="1700" dirty="0">
                <a:cs typeface="Calibri" panose="020F0502020204030204"/>
              </a:rPr>
              <a:t> </a:t>
            </a:r>
          </a:p>
          <a:p>
            <a:r>
              <a:rPr lang="en-GB" sz="1700" dirty="0">
                <a:cs typeface="Calibri" panose="020F0502020204030204"/>
              </a:rPr>
              <a:t>With the help of this model, we are trying to estimate the </a:t>
            </a:r>
            <a:r>
              <a:rPr lang="en-GB" sz="1700" u="sng" dirty="0">
                <a:cs typeface="Calibri" panose="020F0502020204030204"/>
              </a:rPr>
              <a:t>condition</a:t>
            </a:r>
            <a:r>
              <a:rPr lang="en-GB" sz="1700" dirty="0">
                <a:cs typeface="Calibri" panose="020F0502020204030204"/>
              </a:rPr>
              <a:t> of the people in future based on their today's characteristics.</a:t>
            </a:r>
          </a:p>
          <a:p>
            <a:pPr marL="0" indent="0">
              <a:buNone/>
            </a:pPr>
            <a:endParaRPr lang="en-GB" sz="1700" dirty="0">
              <a:cs typeface="Calibri" panose="020F0502020204030204"/>
            </a:endParaRPr>
          </a:p>
          <a:p>
            <a:pPr marL="0" indent="0">
              <a:buNone/>
            </a:pPr>
            <a:endParaRPr lang="en-GB" dirty="0">
              <a:cs typeface="Calibri" panose="020F0502020204030204"/>
            </a:endParaRPr>
          </a:p>
          <a:p>
            <a:endParaRPr lang="en-US" dirty="0"/>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193478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Research objectives</a:t>
            </a:r>
            <a:endParaRPr lang="en-US" dirty="0"/>
          </a:p>
        </p:txBody>
      </p:sp>
      <p:sp>
        <p:nvSpPr>
          <p:cNvPr id="3" name="Content Placeholder 2"/>
          <p:cNvSpPr>
            <a:spLocks noGrp="1"/>
          </p:cNvSpPr>
          <p:nvPr>
            <p:ph idx="1"/>
          </p:nvPr>
        </p:nvSpPr>
        <p:spPr/>
        <p:txBody>
          <a:bodyPr>
            <a:noAutofit/>
          </a:bodyPr>
          <a:lstStyle/>
          <a:p>
            <a:r>
              <a:rPr lang="en-GB" sz="1700" dirty="0">
                <a:cs typeface="Calibri" panose="020F0502020204030204"/>
              </a:rPr>
              <a:t>The objective of this research is to create a prognostic model for the </a:t>
            </a:r>
            <a:r>
              <a:rPr lang="en-GB" sz="1700" u="sng" dirty="0">
                <a:cs typeface="Calibri" panose="020F0502020204030204"/>
              </a:rPr>
              <a:t>detection of Alzheimer's Disease </a:t>
            </a:r>
            <a:r>
              <a:rPr lang="en-GB" sz="1700" dirty="0">
                <a:cs typeface="Calibri" panose="020F0502020204030204"/>
              </a:rPr>
              <a:t>with the help of deep learning techniques. </a:t>
            </a:r>
            <a:endParaRPr lang="en-US" sz="1700" dirty="0">
              <a:ea typeface="Calibri" panose="020F0502020204030204"/>
              <a:cs typeface="Calibri" panose="020F0502020204030204"/>
            </a:endParaRPr>
          </a:p>
          <a:p>
            <a:r>
              <a:rPr lang="en-GB" sz="1700" dirty="0">
                <a:cs typeface="Calibri" panose="020F0502020204030204"/>
              </a:rPr>
              <a:t>This disease is very common nowadays and many models have been built to detect this. But as I have mentioned in my literature survey about their </a:t>
            </a:r>
            <a:r>
              <a:rPr lang="en-GB" sz="1700" u="sng" dirty="0">
                <a:cs typeface="Calibri" panose="020F0502020204030204"/>
              </a:rPr>
              <a:t>pros and cons</a:t>
            </a:r>
            <a:r>
              <a:rPr lang="en-GB" sz="1700" dirty="0">
                <a:cs typeface="Calibri" panose="020F0502020204030204"/>
              </a:rPr>
              <a:t>, I thought these issues need to be addressed.</a:t>
            </a:r>
            <a:endParaRPr lang="en-US" sz="1700" dirty="0">
              <a:cs typeface="Calibri" panose="020F0502020204030204"/>
            </a:endParaRPr>
          </a:p>
          <a:p>
            <a:r>
              <a:rPr lang="en-GB" sz="1700" dirty="0">
                <a:cs typeface="Calibri" panose="020F0502020204030204"/>
              </a:rPr>
              <a:t> Various modelling tools have been devised to assist with the decision-making progress. Some are aimed at </a:t>
            </a:r>
            <a:r>
              <a:rPr lang="en-GB" sz="1700" u="sng" dirty="0">
                <a:cs typeface="Calibri" panose="020F0502020204030204"/>
              </a:rPr>
              <a:t>predicting a clinical </a:t>
            </a:r>
            <a:r>
              <a:rPr lang="en-GB" sz="1700" dirty="0">
                <a:cs typeface="Calibri" panose="020F0502020204030204"/>
              </a:rPr>
              <a:t>outcome, whereas others focus on identifying patients who may be at </a:t>
            </a:r>
            <a:r>
              <a:rPr lang="en-GB" sz="1700" u="sng" dirty="0">
                <a:cs typeface="Calibri" panose="020F0502020204030204"/>
              </a:rPr>
              <a:t>risk for the development </a:t>
            </a:r>
            <a:r>
              <a:rPr lang="en-GB" sz="1700" dirty="0">
                <a:cs typeface="Calibri" panose="020F0502020204030204"/>
              </a:rPr>
              <a:t>of a particular condition, so I planned to frame a model that will minimize the cons and will be a great fit for this purpose.</a:t>
            </a:r>
            <a:endParaRPr lang="en-US" sz="1700" dirty="0">
              <a:ea typeface="Calibri" panose="020F0502020204030204"/>
              <a:cs typeface="Calibri" panose="020F0502020204030204"/>
            </a:endParaRPr>
          </a:p>
          <a:p>
            <a:endParaRPr lang="en-US" sz="1800" dirty="0"/>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1438685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Proposed System (Introduction)</a:t>
            </a:r>
            <a:endParaRPr lang="en-US" dirty="0"/>
          </a:p>
        </p:txBody>
      </p:sp>
      <p:sp>
        <p:nvSpPr>
          <p:cNvPr id="3" name="Content Placeholder 2"/>
          <p:cNvSpPr>
            <a:spLocks noGrp="1"/>
          </p:cNvSpPr>
          <p:nvPr>
            <p:ph idx="1"/>
          </p:nvPr>
        </p:nvSpPr>
        <p:spPr/>
        <p:txBody>
          <a:bodyPr>
            <a:normAutofit/>
          </a:bodyPr>
          <a:lstStyle/>
          <a:p>
            <a:r>
              <a:rPr lang="en-US" sz="1700" dirty="0"/>
              <a:t>The proposed system is to use Magnetic Resonance Imaging (MRI) images to predict the conversion of patient’s from  Mild Cognitive Impairment to Alzheimer’s diseases with the help of their current situation.</a:t>
            </a:r>
          </a:p>
          <a:p>
            <a:pPr marL="79027" indent="0">
              <a:buNone/>
            </a:pPr>
            <a:endParaRPr lang="en-US" sz="1700" dirty="0"/>
          </a:p>
          <a:p>
            <a:r>
              <a:rPr lang="en-US" sz="1700" dirty="0"/>
              <a:t>To built  more realistic model, we will </a:t>
            </a:r>
            <a:r>
              <a:rPr lang="en-US" sz="1700" u="sng" dirty="0"/>
              <a:t>combine</a:t>
            </a:r>
            <a:r>
              <a:rPr lang="en-US" sz="1700" dirty="0"/>
              <a:t> structural MRI data with resting state functional MRI data. After combining we use different feature selection algorithm to select the necessary features from the data.</a:t>
            </a:r>
          </a:p>
          <a:p>
            <a:pPr marL="79027" indent="0">
              <a:buNone/>
            </a:pPr>
            <a:endParaRPr lang="en-US" sz="1700" dirty="0"/>
          </a:p>
          <a:p>
            <a:r>
              <a:rPr lang="en-US" sz="1700" dirty="0"/>
              <a:t>We will categorize the patients into different </a:t>
            </a:r>
            <a:r>
              <a:rPr lang="en-US" sz="1700" u="sng" dirty="0"/>
              <a:t>sub-group</a:t>
            </a:r>
            <a:r>
              <a:rPr lang="en-US" sz="1700" dirty="0"/>
              <a:t> based on extracted features and try to predict whether the patient is progressed towards AD or not.</a:t>
            </a:r>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189795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 (Diagram)</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94101893"/>
              </p:ext>
            </p:extLst>
          </p:nvPr>
        </p:nvGraphicFramePr>
        <p:xfrm>
          <a:off x="228600" y="1079500"/>
          <a:ext cx="8229600"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193846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Proposed System (Modules)</a:t>
            </a:r>
            <a:endParaRPr lang="en-US" dirty="0"/>
          </a:p>
        </p:txBody>
      </p:sp>
      <p:sp>
        <p:nvSpPr>
          <p:cNvPr id="3" name="Content Placeholder 2"/>
          <p:cNvSpPr>
            <a:spLocks noGrp="1"/>
          </p:cNvSpPr>
          <p:nvPr>
            <p:ph idx="1"/>
          </p:nvPr>
        </p:nvSpPr>
        <p:spPr/>
        <p:txBody>
          <a:bodyPr/>
          <a:lstStyle/>
          <a:p>
            <a:pPr marL="0" indent="0">
              <a:buNone/>
            </a:pPr>
            <a:r>
              <a:rPr lang="en-GB" sz="2000" dirty="0"/>
              <a:t>These are the modules in the research project:</a:t>
            </a:r>
          </a:p>
          <a:p>
            <a:r>
              <a:rPr lang="en-GB" sz="2000" dirty="0"/>
              <a:t>Data Pre - Processing</a:t>
            </a:r>
          </a:p>
          <a:p>
            <a:r>
              <a:rPr lang="en-GB" sz="2000" dirty="0"/>
              <a:t>Feature Extraction and Selection</a:t>
            </a:r>
          </a:p>
          <a:p>
            <a:r>
              <a:rPr lang="en-GB" sz="2000" dirty="0"/>
              <a:t>Methods</a:t>
            </a:r>
          </a:p>
          <a:p>
            <a:pPr marL="0" indent="0">
              <a:buNone/>
            </a:pPr>
            <a:endParaRPr lang="en-US" dirty="0"/>
          </a:p>
        </p:txBody>
      </p:sp>
      <p:sp>
        <p:nvSpPr>
          <p:cNvPr id="4" name="Footer Placeholder 3"/>
          <p:cNvSpPr>
            <a:spLocks noGrp="1"/>
          </p:cNvSpPr>
          <p:nvPr>
            <p:ph type="ftr" sz="quarter" idx="11"/>
          </p:nvPr>
        </p:nvSpPr>
        <p:spPr/>
        <p:txBody>
          <a:bodyPr/>
          <a:lstStyle/>
          <a:p>
            <a:r>
              <a:rPr lang="en-US"/>
              <a:t>Mohit Kaushik                 19BCE1522</a:t>
            </a:r>
          </a:p>
        </p:txBody>
      </p:sp>
    </p:spTree>
    <p:extLst>
      <p:ext uri="{BB962C8B-B14F-4D97-AF65-F5344CB8AC3E}">
        <p14:creationId xmlns:p14="http://schemas.microsoft.com/office/powerpoint/2010/main" val="990677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1422</TotalTime>
  <Words>2150</Words>
  <Application>Microsoft Office PowerPoint</Application>
  <PresentationFormat>On-screen Show (16:10)</PresentationFormat>
  <Paragraphs>195</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vt:lpstr>
      <vt:lpstr>Courier New</vt:lpstr>
      <vt:lpstr>Adjacency</vt:lpstr>
      <vt:lpstr>PowerPoint Presentation</vt:lpstr>
      <vt:lpstr>Outline</vt:lpstr>
      <vt:lpstr>Introduction</vt:lpstr>
      <vt:lpstr>  Introduction</vt:lpstr>
      <vt:lpstr> Problem Statement</vt:lpstr>
      <vt:lpstr>Research objectives</vt:lpstr>
      <vt:lpstr>Proposed System (Introduction)</vt:lpstr>
      <vt:lpstr>Proposed System (Diagram)</vt:lpstr>
      <vt:lpstr>Proposed System (Modules)</vt:lpstr>
      <vt:lpstr>Proposed System (Modules)</vt:lpstr>
      <vt:lpstr>Proposed System (Modules)</vt:lpstr>
      <vt:lpstr>Proposed System (Modules)</vt:lpstr>
      <vt:lpstr>Implementation</vt:lpstr>
      <vt:lpstr>Implementation</vt:lpstr>
      <vt:lpstr>Implementation</vt:lpstr>
      <vt:lpstr>Implementation</vt:lpstr>
      <vt:lpstr>Implementation</vt:lpstr>
      <vt:lpstr>Implementation</vt:lpstr>
      <vt:lpstr>Implementation</vt:lpstr>
      <vt:lpstr>What is to do be done next?</vt:lpstr>
      <vt:lpstr>Research Paper Status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Joginder Sharma</dc:creator>
  <cp:lastModifiedBy>Mohit Kaushik</cp:lastModifiedBy>
  <cp:revision>40</cp:revision>
  <dcterms:created xsi:type="dcterms:W3CDTF">2023-01-25T08:23:04Z</dcterms:created>
  <dcterms:modified xsi:type="dcterms:W3CDTF">2024-07-05T21:23:41Z</dcterms:modified>
</cp:coreProperties>
</file>