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78DDE-5B88-455E-8427-44880D230CD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250FE-9F20-4992-9F47-C8C958D41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0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250FE-9F20-4992-9F47-C8C958D417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1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691E492-478F-4032-8F6B-C801880BEE9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C2E3A66-28A3-4894-A4E4-E5659D0DA05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6400800" cy="1752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Phase 4: Development </a:t>
            </a:r>
            <a:r>
              <a:rPr lang="en-US" dirty="0" smtClean="0">
                <a:solidFill>
                  <a:schemeClr val="tx1"/>
                </a:solidFill>
              </a:rPr>
              <a:t>Part 2</a:t>
            </a:r>
          </a:p>
          <a:p>
            <a:r>
              <a:rPr lang="en-US" dirty="0">
                <a:solidFill>
                  <a:schemeClr val="tx1"/>
                </a:solidFill>
              </a:rPr>
              <a:t>In this part you will continue building your </a:t>
            </a:r>
            <a:r>
              <a:rPr lang="en-US" dirty="0" smtClean="0">
                <a:solidFill>
                  <a:schemeClr val="tx1"/>
                </a:solidFill>
              </a:rPr>
              <a:t>project:</a:t>
            </a:r>
          </a:p>
          <a:p>
            <a:r>
              <a:rPr lang="en-US" dirty="0"/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DISASTER RECOVERY with IBM Cloud Virtual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57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STEP9 : At the end , we finally created the disaster recovery plan.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092" y="1269330"/>
            <a:ext cx="8262966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8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PERSPECTIVE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smtClean="0">
                <a:solidFill>
                  <a:srgbClr val="FF0000"/>
                </a:solidFill>
              </a:rPr>
              <a:t> Cost-Effective </a:t>
            </a:r>
            <a:r>
              <a:rPr lang="en-US" sz="1800" dirty="0">
                <a:solidFill>
                  <a:srgbClr val="FF0000"/>
                </a:solidFill>
              </a:rPr>
              <a:t>Solution:</a:t>
            </a:r>
          </a:p>
          <a:p>
            <a:pPr marL="114300" indent="0">
              <a:buNone/>
            </a:pPr>
            <a:r>
              <a:rPr lang="en-US" sz="1800" dirty="0" smtClean="0"/>
              <a:t>  IBM </a:t>
            </a:r>
            <a:r>
              <a:rPr lang="en-US" sz="1800" dirty="0"/>
              <a:t>Cloud offers a pay-as-you-go pricing model, which can be more cost-effective than traditional disaster recovery solutions that require significant upfront investments in hardware and infrastructure</a:t>
            </a:r>
            <a:r>
              <a:rPr lang="en-US" sz="1800" dirty="0" smtClean="0"/>
              <a:t>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Geographic Redundancy:</a:t>
            </a:r>
          </a:p>
          <a:p>
            <a:pPr marL="114300" indent="0">
              <a:buNone/>
            </a:pPr>
            <a:r>
              <a:rPr lang="en-US" sz="1800" dirty="0" smtClean="0"/>
              <a:t>  IBM </a:t>
            </a:r>
            <a:r>
              <a:rPr lang="en-US" sz="1800" dirty="0"/>
              <a:t>Cloud provides multiple data centers and regions worldwide, allowing businesses to replicate their data and applications across geographically diverse locations for redundancy and data protection</a:t>
            </a:r>
            <a:r>
              <a:rPr lang="en-US" sz="1800" dirty="0" smtClean="0"/>
              <a:t>.</a:t>
            </a:r>
          </a:p>
          <a:p>
            <a:r>
              <a:rPr lang="en-US" sz="1900" dirty="0">
                <a:solidFill>
                  <a:srgbClr val="FF0000"/>
                </a:solidFill>
              </a:rPr>
              <a:t>Hybrid Cloud Integration:</a:t>
            </a:r>
          </a:p>
          <a:p>
            <a:pPr marL="411480" lvl="1" indent="0">
              <a:buNone/>
            </a:pPr>
            <a:r>
              <a:rPr lang="en-US" sz="1900" dirty="0"/>
              <a:t>IBM Cloud can seamlessly integrate with on-premises infrastructure or other cloud providers, enabling businesses to create a hybrid disaster recovery strategy that fits their needs.</a:t>
            </a:r>
          </a:p>
          <a:p>
            <a:r>
              <a:rPr lang="en-US" sz="1900" dirty="0">
                <a:solidFill>
                  <a:srgbClr val="FF0000"/>
                </a:solidFill>
              </a:rPr>
              <a:t>Disaster Recovery as a Service (</a:t>
            </a:r>
            <a:r>
              <a:rPr lang="en-US" sz="1900" dirty="0" err="1">
                <a:solidFill>
                  <a:srgbClr val="FF0000"/>
                </a:solidFill>
              </a:rPr>
              <a:t>DRaaS</a:t>
            </a:r>
            <a:r>
              <a:rPr lang="en-US" sz="1900" dirty="0">
                <a:solidFill>
                  <a:srgbClr val="FF0000"/>
                </a:solidFill>
              </a:rPr>
              <a:t>):</a:t>
            </a:r>
          </a:p>
          <a:p>
            <a:pPr marL="411480" lvl="1" indent="0">
              <a:buNone/>
            </a:pPr>
            <a:r>
              <a:rPr lang="en-US" sz="1900" dirty="0"/>
              <a:t>IBM Cloud offers Disaster Recovery as a Service, allowing businesses to implement a comprehensive disaster recovery plan without the need for extensive in-house expertise. This reduces the burden on IT staff and accelerates recovery efforts.</a:t>
            </a:r>
          </a:p>
          <a:p>
            <a:pPr marL="114300" indent="0">
              <a:buNone/>
            </a:pPr>
            <a:endParaRPr lang="en-US" sz="1900" dirty="0"/>
          </a:p>
          <a:p>
            <a:pPr marL="114300" indent="0">
              <a:buNone/>
            </a:pPr>
            <a:endParaRPr lang="en-US" sz="1900" dirty="0"/>
          </a:p>
          <a:p>
            <a:endParaRPr lang="en-US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812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STEP1 :Login to IBM cloud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3" y="1269330"/>
            <a:ext cx="8496944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4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STEP2 : Visit </a:t>
            </a:r>
            <a:r>
              <a:rPr lang="en-IN" sz="3200" dirty="0" err="1" smtClean="0"/>
              <a:t>DRaaS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344" y="1269330"/>
            <a:ext cx="8404461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2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STEP3 : To discover the cluster select the appropriate cloud </a:t>
            </a:r>
            <a:r>
              <a:rPr lang="en-US" sz="2800" dirty="0" err="1" smtClean="0"/>
              <a:t>account,cloud</a:t>
            </a:r>
            <a:r>
              <a:rPr lang="en-US" sz="2800" dirty="0" smtClean="0"/>
              <a:t> region and select the VPC.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607" y="1269330"/>
            <a:ext cx="8295936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0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STEP4 : Then go to worker pools and add workloads and create backup with valid name.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41" y="1269330"/>
            <a:ext cx="8255468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89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STEP5 : Then go to cluster backups and schedule the backups.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484" y="1269330"/>
            <a:ext cx="8236181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76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STEP6 : Fill the </a:t>
            </a:r>
            <a:r>
              <a:rPr lang="en-US" sz="2800" dirty="0" err="1" smtClean="0"/>
              <a:t>name,namespace</a:t>
            </a:r>
            <a:r>
              <a:rPr lang="en-US" sz="2800" dirty="0" smtClean="0"/>
              <a:t> and frequency Selection and time to live and click schedule backup.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609" y="1269330"/>
            <a:ext cx="8207931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9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STEP7 : Go to backups and find the backup which was created in the previous step.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73" y="1269330"/>
            <a:ext cx="8282403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3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STEP8 : Select new </a:t>
            </a:r>
            <a:r>
              <a:rPr lang="en-US" sz="2800" dirty="0" err="1" smtClean="0"/>
              <a:t>vpc</a:t>
            </a:r>
            <a:r>
              <a:rPr lang="en-US" sz="2800" dirty="0" smtClean="0"/>
              <a:t> option and fill the appropriate details of the cluster and </a:t>
            </a:r>
            <a:r>
              <a:rPr lang="en-US" sz="2800" dirty="0" err="1" smtClean="0"/>
              <a:t>vpc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432" y="1269330"/>
            <a:ext cx="8206286" cy="461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786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67</TotalTime>
  <Words>274</Words>
  <Application>Microsoft Office PowerPoint</Application>
  <PresentationFormat>On-screen Show 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DISASTER RECOVERY with IBM Cloud Virtual Servers</vt:lpstr>
      <vt:lpstr>STEP1 :Login to IBM cloud</vt:lpstr>
      <vt:lpstr>STEP2 : Visit DRaaS</vt:lpstr>
      <vt:lpstr>STEP3 : To discover the cluster select the appropriate cloud account,cloud region and select the VPC.</vt:lpstr>
      <vt:lpstr>STEP4 : Then go to worker pools and add workloads and create backup with valid name.</vt:lpstr>
      <vt:lpstr>STEP5 : Then go to cluster backups and schedule the backups.</vt:lpstr>
      <vt:lpstr>STEP6 : Fill the name,namespace and frequency Selection and time to live and click schedule backup.</vt:lpstr>
      <vt:lpstr>STEP7 : Go to backups and find the backup which was created in the previous step.</vt:lpstr>
      <vt:lpstr>STEP8 : Select new vpc option and fill the appropriate details of the cluster and vpc.</vt:lpstr>
      <vt:lpstr>STEP9 : At the end , we finally created the disaster recovery plan. </vt:lpstr>
      <vt:lpstr>BUSINESS PERSPECTIVE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2023-11-01T09:25:24Z</dcterms:created>
  <dcterms:modified xsi:type="dcterms:W3CDTF">2023-11-01T10:32:48Z</dcterms:modified>
</cp:coreProperties>
</file>