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541BA1-4CB2-4DFB-A92C-F714396CC864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BE2807-B7A9-41A4-8E7C-1BD80747831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b="0" dirty="0" smtClean="0"/>
              <a:t>with </a:t>
            </a:r>
            <a:r>
              <a:rPr lang="en-US" b="0" dirty="0"/>
              <a:t>IBM Cloud Virtual Servers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73616" cy="6250706"/>
          </a:xfrm>
        </p:spPr>
        <p:txBody>
          <a:bodyPr>
            <a:normAutofit/>
          </a:bodyPr>
          <a:lstStyle/>
          <a:p>
            <a:r>
              <a:rPr lang="en-US" sz="2300" b="1" dirty="0" smtClean="0"/>
              <a:t>innovation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1)Cognitive Recovery Validation:</a:t>
            </a:r>
            <a:r>
              <a:rPr lang="en-US" sz="2000" dirty="0" smtClean="0"/>
              <a:t> Implement AI-driven simulations for recovery testing, allowing for more comprehensive and predictive testing scenarios, reducing downtime risk.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2)Dynamic Continuity Management</a:t>
            </a:r>
            <a:r>
              <a:rPr lang="en-US" sz="2000" dirty="0" smtClean="0"/>
              <a:t>: Integrate AI to dynamically adjust the disaster recovery plan based on real-time data, ensuring alignment with the evolving business continuity strategy.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3)Cognitive Forecasting disaster</a:t>
            </a:r>
            <a:r>
              <a:rPr lang="en-US" sz="2000" dirty="0" smtClean="0"/>
              <a:t>: Implement AI-driven disaster prediction models that can forecast potential disasters, enabling proactive disaster recovery planning.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4)AI-Enhanced Backup Strategies</a:t>
            </a:r>
            <a:r>
              <a:rPr lang="en-US" sz="2000" dirty="0" smtClean="0"/>
              <a:t>: Utilize AI algorithms to intelligently schedule backups, prioritizing critical data and configurations, and optimizing resource allocation.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H="1" flipV="1">
            <a:off x="8686800" y="6126163"/>
            <a:ext cx="4166120" cy="11192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7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03468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advantages of using these features</a:t>
            </a:r>
            <a:br>
              <a:rPr lang="en-US" sz="2600" b="1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1)</a:t>
            </a:r>
            <a:r>
              <a:rPr lang="en-US" sz="2300" dirty="0" smtClean="0"/>
              <a:t> </a:t>
            </a:r>
            <a:r>
              <a:rPr lang="en-US" sz="2300" b="1" dirty="0" smtClean="0"/>
              <a:t>Proactive planning</a:t>
            </a:r>
            <a:r>
              <a:rPr lang="en-US" sz="2300" dirty="0" smtClean="0"/>
              <a:t>: Predicting disasters in </a:t>
            </a:r>
            <a:r>
              <a:rPr lang="en-US" sz="2300" dirty="0"/>
              <a:t>advance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>allows for proactive preparation, reducing the element of surprise during disaster events and ensuring timely response</a:t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2) Resource optimization</a:t>
            </a:r>
            <a:r>
              <a:rPr lang="en-US" sz="2300" dirty="0" smtClean="0"/>
              <a:t>: AI-driven backups optimize resource allocation, ensuring efficient use of storage and computing resources, reducing costs, and minimizing data loss.</a:t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b="1" dirty="0" smtClean="0"/>
              <a:t>3) Comprehensive testing</a:t>
            </a:r>
            <a:r>
              <a:rPr lang="en-US" sz="2300" dirty="0" smtClean="0"/>
              <a:t>: AI-driven simulations enable more thorough and predictive testing, reducing downtime risk and ensuring the effectiveness of recovery procedures.</a:t>
            </a:r>
            <a:br>
              <a:rPr lang="en-US" sz="2300" dirty="0" smtClean="0"/>
            </a:b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924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2530624" cy="9221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Diagram: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0657"/>
            <a:ext cx="8229600" cy="2713262"/>
          </a:xfrm>
        </p:spPr>
      </p:pic>
    </p:spTree>
    <p:extLst>
      <p:ext uri="{BB962C8B-B14F-4D97-AF65-F5344CB8AC3E}">
        <p14:creationId xmlns:p14="http://schemas.microsoft.com/office/powerpoint/2010/main" val="2151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625070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Conclusion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The "</a:t>
            </a:r>
            <a:r>
              <a:rPr lang="en-US" sz="2000" b="1" dirty="0" smtClean="0"/>
              <a:t>Cognitive Disaster Resilience with IBM Cloud</a:t>
            </a:r>
            <a:r>
              <a:rPr lang="en-US" sz="2000" dirty="0" smtClean="0"/>
              <a:t>" project presents a forward-thinking approach to disaster recovery and business continuity. By harnessing the power of AI and real-time data analysis, the project addresses the critical challenge of ensuring uninterrupted operations in the face of unforeseen events. The use of AI-driven disaster prediction models allows for </a:t>
            </a:r>
            <a:r>
              <a:rPr lang="en-US" sz="2000" b="1" dirty="0" smtClean="0"/>
              <a:t>proactive planning</a:t>
            </a:r>
            <a:r>
              <a:rPr lang="en-US" sz="2000" dirty="0" smtClean="0"/>
              <a:t>.AI-enhanced backup strategies prioritize critical data, optimizing resource allocation and minimizing data loss.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b="1" dirty="0" smtClean="0"/>
              <a:t>AI-powered recovery testing and adaptive business continuity</a:t>
            </a:r>
            <a:r>
              <a:rPr lang="en-US" sz="2000" dirty="0" smtClean="0"/>
              <a:t> bring a level of </a:t>
            </a:r>
            <a:r>
              <a:rPr lang="en-US" sz="2000" b="1" dirty="0" smtClean="0"/>
              <a:t>dynamism and comprehensiveness</a:t>
            </a:r>
            <a:r>
              <a:rPr lang="en-US" sz="2000" dirty="0" smtClean="0"/>
              <a:t> to disaster recovery planning, significantly reducing downtime risk. This innovative approach offers a robust and highly adaptive system that aligns seamlessly with evolving business strategies,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6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</TotalTime>
  <Words>18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Disaster Recovery</vt:lpstr>
      <vt:lpstr>innovation  1)Cognitive Recovery Validation: Implement AI-driven simulations for recovery testing, allowing for more comprehensive and predictive testing scenarios, reducing downtime risk.  2)Dynamic Continuity Management: Integrate AI to dynamically adjust the disaster recovery plan based on real-time data, ensuring alignment with the evolving business continuity strategy.  3)Cognitive Forecasting disaster: Implement AI-driven disaster prediction models that can forecast potential disasters, enabling proactive disaster recovery planning.  4)AI-Enhanced Backup Strategies: Utilize AI algorithms to intelligently schedule backups, prioritizing critical data and configurations, and optimizing resource allocation.</vt:lpstr>
      <vt:lpstr>advantages of using these features  1) Proactive planning: Predicting disasters in advance allows for proactive preparation, reducing the element of surprise during disaster events and ensuring timely response  2) Resource optimization: AI-driven backups optimize resource allocation, ensuring efficient use of storage and computing resources, reducing costs, and minimizing data loss.  3) Comprehensive testing: AI-driven simulations enable more thorough and predictive testing, reducing downtime risk and ensuring the effectiveness of recovery procedures. </vt:lpstr>
      <vt:lpstr>Block Diagram:</vt:lpstr>
      <vt:lpstr>Conclusion  The "Cognitive Disaster Resilience with IBM Cloud" project presents a forward-thinking approach to disaster recovery and business continuity. By harnessing the power of AI and real-time data analysis, the project addresses the critical challenge of ensuring uninterrupted operations in the face of unforeseen events. The use of AI-driven disaster prediction models allows for proactive planning.AI-enhanced backup strategies prioritize critical data, optimizing resource allocation and minimizing data loss.  AI-powered recovery testing and adaptive business continuity bring a level of dynamism and comprehensiveness to disaster recovery planning, significantly reducing downtime risk. This innovative approach offers a robust and highly adaptive system that aligns seamlessly with evolving business strategies,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</dc:title>
  <dc:creator>STUDENT</dc:creator>
  <cp:lastModifiedBy>STUDENT</cp:lastModifiedBy>
  <cp:revision>7</cp:revision>
  <dcterms:created xsi:type="dcterms:W3CDTF">2023-10-11T08:50:07Z</dcterms:created>
  <dcterms:modified xsi:type="dcterms:W3CDTF">2023-10-11T10:27:15Z</dcterms:modified>
</cp:coreProperties>
</file>