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KAVIN.M </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488</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        KAVIN.M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kavin M</cp:lastModifiedBy>
  <cp:revision>5</cp:revision>
  <dcterms:created xsi:type="dcterms:W3CDTF">2024-04-03T11:05:26Z</dcterms:created>
  <dcterms:modified xsi:type="dcterms:W3CDTF">2024-04-30T13:32:49Z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