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6041" autoAdjust="0"/>
  </p:normalViewPr>
  <p:slideViewPr>
    <p:cSldViewPr>
      <p:cViewPr>
        <p:scale>
          <a:sx n="75" d="100"/>
          <a:sy n="75" d="100"/>
        </p:scale>
        <p:origin x="-170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newsflash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malarkodi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Portfolio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STUDENT  NAME:  </a:t>
            </a:r>
            <a:r>
              <a:rPr lang="en-US" dirty="0" smtClean="0">
                <a:latin typeface="Baskerville Old Face" pitchFamily="18" charset="0"/>
              </a:rPr>
              <a:t>M. KAYALVIZHI</a:t>
            </a:r>
            <a:endParaRPr lang="en-US" dirty="0" smtClean="0">
              <a:latin typeface="Baskerville Old Face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REGISTER NO. &amp; NMID: </a:t>
            </a:r>
            <a:r>
              <a:rPr lang="en-US" dirty="0" smtClean="0">
                <a:latin typeface="Baskerville Old Face" pitchFamily="18" charset="0"/>
              </a:rPr>
              <a:t>24131241802522015 &amp;                      asanm12424131241802522015</a:t>
            </a:r>
            <a:endParaRPr lang="en-US" dirty="0" smtClean="0">
              <a:latin typeface="Baskerville Old Face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DEPARTMENT: B.SC-COMPUTER SCIENCE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COLLEGE: GOVERNMENT ARTS &amp; SCIENCE COLLEGE, VADALORE.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advClick="0" advTm="3000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and Functionality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048000"/>
            <a:ext cx="8305800" cy="25146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Navigation </a:t>
            </a:r>
            <a:r>
              <a:rPr lang="en-US" dirty="0" smtClean="0">
                <a:latin typeface="Baskerville Old Face" pitchFamily="18" charset="0"/>
              </a:rPr>
              <a:t>Bars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Interactive elements</a:t>
            </a:r>
          </a:p>
          <a:p>
            <a:r>
              <a:rPr lang="en-US" dirty="0" smtClean="0">
                <a:latin typeface="Baskerville Old Face" pitchFamily="18" charset="0"/>
              </a:rPr>
              <a:t>Smooth Scrolling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239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Screen shorts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WhatsApp Image 2025-08-28 at 7.36.4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828800"/>
            <a:ext cx="2556990" cy="50292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600"/>
            <a:ext cx="80772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           I’m very excited to create my own PPT for Naan Mudhalvan .</a:t>
            </a:r>
          </a:p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                            Thank You…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320040"/>
            <a:ext cx="6096000" cy="36423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STUDENT DIGITAL </a:t>
            </a:r>
            <a:r>
              <a:rPr lang="en-US" sz="5400" b="1" dirty="0" smtClean="0"/>
              <a:t>    PORTOLIO</a:t>
            </a:r>
            <a:endParaRPr lang="en-US" sz="54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          AGENDA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Problem 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Project  Overview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Email  Users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Tools  and Technologies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Portfolio  Design  and  Layout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Features  and  Functionally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Results  and  Screenshots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Conclusion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2895600"/>
            <a:ext cx="85344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askerville Old Face" pitchFamily="18" charset="0"/>
              </a:rPr>
              <a:t>      I aim to create a digital portfolio that showcases my skills,            project, and experiences in web development, programming, and other relevant areas.  </a:t>
            </a:r>
          </a:p>
          <a:p>
            <a:r>
              <a:rPr lang="en-US" dirty="0" smtClean="0">
                <a:latin typeface="Baskerville Old Face" pitchFamily="18" charset="0"/>
              </a:rPr>
              <a:t>The portfolio should effectively communicate my strengths and accomplishments to  </a:t>
            </a:r>
            <a:r>
              <a:rPr lang="en-US" dirty="0" err="1" smtClean="0">
                <a:latin typeface="Baskerville Old Face" pitchFamily="18" charset="0"/>
              </a:rPr>
              <a:t>potentia</a:t>
            </a:r>
            <a:r>
              <a:rPr lang="en-US" dirty="0" smtClean="0">
                <a:latin typeface="Baskerville Old Face" pitchFamily="18" charset="0"/>
              </a:rPr>
              <a:t> employers, academic institutions, or collaborators, while also serving as a reflection of my growth and progress throughout my academic and professional journey.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6705600" cy="1143000"/>
          </a:xfrm>
        </p:spPr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6858000" cy="2667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     My projects to explain my web page of my portfolio.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     Its is clearly explained my details my achievements, and my skills.</a:t>
            </a:r>
          </a:p>
          <a:p>
            <a:pPr>
              <a:buNone/>
            </a:pP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THE END USERS?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8369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MY  RESUME: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Name: </a:t>
            </a:r>
            <a:r>
              <a:rPr lang="en-US" dirty="0" smtClean="0"/>
              <a:t>M. </a:t>
            </a:r>
            <a:r>
              <a:rPr lang="en-US" dirty="0" err="1" smtClean="0"/>
              <a:t>Kayalvizhi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Age    : </a:t>
            </a:r>
            <a:r>
              <a:rPr lang="en-US" dirty="0" smtClean="0"/>
              <a:t>18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Father’s Name: </a:t>
            </a:r>
            <a:r>
              <a:rPr lang="en-US" dirty="0" err="1" smtClean="0"/>
              <a:t>Murugan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</a:t>
            </a:r>
            <a:r>
              <a:rPr lang="en-US" b="1" u="sng" dirty="0" smtClean="0"/>
              <a:t>Typewriting Skills</a:t>
            </a:r>
            <a:r>
              <a:rPr lang="en-US" dirty="0" smtClean="0"/>
              <a:t>: </a:t>
            </a:r>
            <a:r>
              <a:rPr lang="en-US" dirty="0" smtClean="0"/>
              <a:t>English-Junior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</a:t>
            </a:r>
            <a:r>
              <a:rPr lang="en-US" b="1" u="sng" dirty="0" smtClean="0"/>
              <a:t>Knows  of  Programming Lang</a:t>
            </a:r>
            <a:r>
              <a:rPr lang="en-US" b="1" dirty="0" smtClean="0"/>
              <a:t>uage</a:t>
            </a:r>
            <a:r>
              <a:rPr lang="en-US" dirty="0" smtClean="0"/>
              <a:t>: Python, c, c++, Java ,  HTML, CSS, </a:t>
            </a:r>
            <a:r>
              <a:rPr lang="en-US" dirty="0" smtClean="0"/>
              <a:t>JS,SQL.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Projects </a:t>
            </a:r>
            <a:r>
              <a:rPr lang="en-US" dirty="0" smtClean="0"/>
              <a:t>: School/College Management</a:t>
            </a:r>
          </a:p>
          <a:p>
            <a:pPr>
              <a:buFont typeface="Wingdings" pitchFamily="2" charset="2"/>
              <a:buChar char="v"/>
            </a:pPr>
            <a:r>
              <a:rPr lang="en-US" u="sng" dirty="0" smtClean="0"/>
              <a:t>Additional Certificates</a:t>
            </a:r>
            <a:r>
              <a:rPr lang="en-US" dirty="0" smtClean="0"/>
              <a:t>: </a:t>
            </a:r>
            <a:r>
              <a:rPr lang="en-US" dirty="0" smtClean="0"/>
              <a:t>DMS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u="sng" dirty="0" smtClean="0"/>
              <a:t>Contact mail id</a:t>
            </a:r>
            <a:r>
              <a:rPr lang="en-US" dirty="0" smtClean="0"/>
              <a:t>: </a:t>
            </a:r>
            <a:r>
              <a:rPr lang="en-US" dirty="0" smtClean="0"/>
              <a:t>mkayalvizhi610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5181600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latin typeface="Baskerville Old Face" pitchFamily="18" charset="0"/>
              </a:rPr>
              <a:t>     </a:t>
            </a:r>
            <a:r>
              <a:rPr lang="en-US" sz="3200" dirty="0" smtClean="0">
                <a:latin typeface="Baskerville Old Face" pitchFamily="18" charset="0"/>
              </a:rPr>
              <a:t>I </a:t>
            </a:r>
            <a:r>
              <a:rPr lang="en-US" sz="3200" dirty="0" smtClean="0">
                <a:latin typeface="Baskerville Old Face" pitchFamily="18" charset="0"/>
              </a:rPr>
              <a:t> am  a  </a:t>
            </a:r>
            <a:r>
              <a:rPr lang="en-US" sz="3200" dirty="0" smtClean="0">
                <a:latin typeface="Baskerville Old Face" pitchFamily="18" charset="0"/>
              </a:rPr>
              <a:t>very </a:t>
            </a:r>
            <a:r>
              <a:rPr lang="en-US" sz="3200" dirty="0" smtClean="0">
                <a:latin typeface="Baskerville Old Face" pitchFamily="18" charset="0"/>
              </a:rPr>
              <a:t> sincere  to  </a:t>
            </a:r>
            <a:r>
              <a:rPr lang="en-US" sz="3200" dirty="0" smtClean="0">
                <a:latin typeface="Baskerville Old Face" pitchFamily="18" charset="0"/>
              </a:rPr>
              <a:t>work </a:t>
            </a:r>
            <a:r>
              <a:rPr lang="en-US" sz="3200" dirty="0" smtClean="0">
                <a:latin typeface="Baskerville Old Face" pitchFamily="18" charset="0"/>
              </a:rPr>
              <a:t> and </a:t>
            </a:r>
            <a:r>
              <a:rPr lang="en-US" sz="3200" dirty="0" smtClean="0">
                <a:latin typeface="Baskerville Old Face" pitchFamily="18" charset="0"/>
              </a:rPr>
              <a:t>depth </a:t>
            </a:r>
            <a:r>
              <a:rPr lang="en-US" sz="3200" dirty="0" smtClean="0">
                <a:latin typeface="Baskerville Old Face" pitchFamily="18" charset="0"/>
              </a:rPr>
              <a:t> programming  knowledge</a:t>
            </a:r>
            <a:r>
              <a:rPr lang="en-US" sz="3200" dirty="0" smtClean="0">
                <a:latin typeface="Baskerville Old Face" pitchFamily="18" charset="0"/>
              </a:rPr>
              <a:t>.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                      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>                              Thank you…</a:t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                                                Yours Sincerely,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				    </a:t>
            </a:r>
            <a:r>
              <a:rPr lang="en-US" sz="3200" dirty="0" smtClean="0">
                <a:latin typeface="Baskerville Old Face" pitchFamily="18" charset="0"/>
              </a:rPr>
              <a:t> </a:t>
            </a:r>
            <a:r>
              <a:rPr lang="en-US" sz="3200" dirty="0" smtClean="0">
                <a:latin typeface="Baskerville Old Face" pitchFamily="18" charset="0"/>
              </a:rPr>
              <a:t>    M.  KAYALVIZHI</a:t>
            </a:r>
            <a:r>
              <a:rPr lang="en-US" sz="3200" dirty="0" smtClean="0">
                <a:latin typeface="Baskerville Old Face" pitchFamily="18" charset="0"/>
              </a:rPr>
              <a:t>.</a:t>
            </a: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391400" cy="1600200"/>
          </a:xfrm>
        </p:spPr>
        <p:txBody>
          <a:bodyPr/>
          <a:lstStyle/>
          <a:p>
            <a:r>
              <a:rPr lang="en-US" b="1" dirty="0" smtClean="0"/>
              <a:t>Tools and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438400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HTML</a:t>
            </a:r>
            <a:r>
              <a:rPr lang="en-US" dirty="0" smtClean="0">
                <a:latin typeface="Baskerville Old Face" pitchFamily="18" charset="0"/>
              </a:rPr>
              <a:t> – Tags and </a:t>
            </a:r>
            <a:r>
              <a:rPr lang="en-US" dirty="0" smtClean="0">
                <a:latin typeface="Baskerville Old Face" pitchFamily="18" charset="0"/>
              </a:rPr>
              <a:t>Body </a:t>
            </a:r>
            <a:r>
              <a:rPr lang="en-US" dirty="0" smtClean="0">
                <a:latin typeface="Baskerville Old Face" pitchFamily="18" charset="0"/>
              </a:rPr>
              <a:t>of my page</a:t>
            </a:r>
          </a:p>
          <a:p>
            <a:r>
              <a:rPr lang="en-US" b="1" dirty="0" smtClean="0">
                <a:latin typeface="Baskerville Old Face" pitchFamily="18" charset="0"/>
              </a:rPr>
              <a:t>CSS</a:t>
            </a:r>
            <a:r>
              <a:rPr lang="en-US" dirty="0" smtClean="0">
                <a:latin typeface="Baskerville Old Face" pitchFamily="18" charset="0"/>
              </a:rPr>
              <a:t> – </a:t>
            </a:r>
            <a:r>
              <a:rPr lang="en-US" dirty="0" smtClean="0">
                <a:latin typeface="Baskerville Old Face" pitchFamily="18" charset="0"/>
              </a:rPr>
              <a:t>Styling and Cascading </a:t>
            </a:r>
            <a:r>
              <a:rPr lang="en-US" dirty="0" smtClean="0">
                <a:latin typeface="Baskerville Old Face" pitchFamily="18" charset="0"/>
              </a:rPr>
              <a:t>my Pages</a:t>
            </a:r>
          </a:p>
          <a:p>
            <a:r>
              <a:rPr lang="en-US" b="1" dirty="0" smtClean="0">
                <a:latin typeface="Baskerville Old Face" pitchFamily="18" charset="0"/>
              </a:rPr>
              <a:t>JS </a:t>
            </a:r>
            <a:r>
              <a:rPr lang="en-US" dirty="0" smtClean="0">
                <a:latin typeface="Baskerville Old Face" pitchFamily="18" charset="0"/>
              </a:rPr>
              <a:t>– Interactions </a:t>
            </a:r>
            <a:r>
              <a:rPr lang="en-US" dirty="0" smtClean="0">
                <a:latin typeface="Baskerville Old Face" pitchFamily="18" charset="0"/>
              </a:rPr>
              <a:t>and dynamically works</a:t>
            </a:r>
            <a:endParaRPr lang="en-US" dirty="0" smtClean="0">
              <a:latin typeface="Baskerville Old Face" pitchFamily="18" charset="0"/>
            </a:endParaRPr>
          </a:p>
          <a:p>
            <a:r>
              <a:rPr lang="en-US" b="1" dirty="0" smtClean="0">
                <a:latin typeface="Baskerville Old Face" pitchFamily="18" charset="0"/>
              </a:rPr>
              <a:t>Editor</a:t>
            </a:r>
            <a:r>
              <a:rPr lang="en-US" dirty="0" smtClean="0">
                <a:latin typeface="Baskerville Old Face" pitchFamily="18" charset="0"/>
              </a:rPr>
              <a:t> – CodePen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/>
              <a:t>Portfolio Design and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About Me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Achievements</a:t>
            </a:r>
            <a:endParaRPr lang="en-US" dirty="0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Contact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Interactivity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Working(mobile)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158</TotalTime>
  <Words>300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Digital Portfolio</vt:lpstr>
      <vt:lpstr>STUDENT DIGITAL     PORTOLIO</vt:lpstr>
      <vt:lpstr>             AGENDA</vt:lpstr>
      <vt:lpstr>        PROBLEM  STATEMENT</vt:lpstr>
      <vt:lpstr>PROJECT OVERVIEW</vt:lpstr>
      <vt:lpstr>WHO ARE THE END USERS?</vt:lpstr>
      <vt:lpstr>     I  am  a  very  sincere  to  work  and depth  programming  knowledge.                                                         Thank you…                                                  Yours Sincerely,              M.  KAYALVIZHI.  </vt:lpstr>
      <vt:lpstr>Tools and Techniques</vt:lpstr>
      <vt:lpstr>Portfolio Design and Layout</vt:lpstr>
      <vt:lpstr>Features and Functionality</vt:lpstr>
      <vt:lpstr>       Results and Screen shorts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acer</dc:creator>
  <cp:lastModifiedBy>acer</cp:lastModifiedBy>
  <cp:revision>26</cp:revision>
  <dcterms:created xsi:type="dcterms:W3CDTF">2025-08-28T04:44:14Z</dcterms:created>
  <dcterms:modified xsi:type="dcterms:W3CDTF">2025-09-02T06:59:51Z</dcterms:modified>
</cp:coreProperties>
</file>