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6" r:id="rId3"/>
    <p:sldId id="259" r:id="rId4"/>
    <p:sldId id="260" r:id="rId5"/>
    <p:sldId id="261" r:id="rId6"/>
    <p:sldId id="262" r:id="rId7"/>
    <p:sldId id="269" r:id="rId8"/>
    <p:sldId id="258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D12C"/>
    <a:srgbClr val="00B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2F673-38D9-8924-2FBE-C2CF382EAD6C}" v="389" dt="2025-09-03T17:44:31.851"/>
    <p1510:client id="{7EBE3FB4-2038-AB23-FB81-4EA8055AC543}" v="1055" dt="2025-09-03T17:37:43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7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99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88156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6528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769032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79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4051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327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54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772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00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727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14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72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4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6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2A82-5081-7A37-15E1-01B999CED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Digital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153DC-6E4F-6E40-4CF5-4FBF16F95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55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3200" b="1"/>
              <a:t>STUDENT NAME : </a:t>
            </a:r>
            <a:r>
              <a:rPr lang="en-US" sz="3200"/>
              <a:t>M. Kayalvizhi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en-US" sz="3200" b="1"/>
              <a:t>REGISTER NO. &amp; NM ID : </a:t>
            </a:r>
            <a:r>
              <a:rPr lang="en-US" sz="2800">
                <a:latin typeface="Aptos"/>
              </a:rPr>
              <a:t>24131241802522015 &amp; 2E9A79CF03F6A43BC534A85EE97C2ED6</a:t>
            </a:r>
            <a:endParaRPr lang="en-US" sz="2800">
              <a:latin typeface="Aptos"/>
              <a:ea typeface="+mn-lt"/>
              <a:cs typeface="+mn-lt"/>
            </a:endParaRPr>
          </a:p>
          <a:p>
            <a:pPr>
              <a:buFont typeface="Wingdings" charset="2"/>
              <a:buChar char="v"/>
            </a:pPr>
            <a:r>
              <a:rPr lang="en-US" sz="3200" b="1" dirty="0"/>
              <a:t>DEPARTMENT : </a:t>
            </a:r>
            <a:r>
              <a:rPr lang="en-US" sz="3200" dirty="0"/>
              <a:t>B.SC-COMPUTER SCIENCE</a:t>
            </a:r>
          </a:p>
          <a:p>
            <a:pPr>
              <a:buFont typeface="Wingdings" charset="2"/>
              <a:buChar char="v"/>
            </a:pPr>
            <a:r>
              <a:rPr lang="en-US" sz="3200" b="1" dirty="0"/>
              <a:t>COLLEGE : </a:t>
            </a:r>
            <a:r>
              <a:rPr lang="en-US" sz="3200" dirty="0"/>
              <a:t>GOVERNMENT ARTS &amp; SCIENCE     COLLEGE, VADALORE.</a:t>
            </a:r>
          </a:p>
        </p:txBody>
      </p:sp>
    </p:spTree>
    <p:extLst>
      <p:ext uri="{BB962C8B-B14F-4D97-AF65-F5344CB8AC3E}">
        <p14:creationId xmlns:p14="http://schemas.microsoft.com/office/powerpoint/2010/main" val="34350643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C76D9-CC58-B57F-D200-8BEF8D4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 Shots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C84E6D-A588-564D-D99C-309BB4DCC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44" y="1930551"/>
            <a:ext cx="690252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59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8DFF3-9E18-6FFE-371C-7C5346CA0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 Shots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50D543-E8A2-5A66-68E4-CCD46F7BBF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44" y="1930551"/>
            <a:ext cx="690252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20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C3C58-A0FB-C8C3-3CFD-7DE282BD8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 Shots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67D8F0-161E-C3CE-FFD1-428063DEB5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6144" y="1930551"/>
            <a:ext cx="690252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0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A947-3F64-AB73-0813-6AC25802B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296" y="810883"/>
            <a:ext cx="8596668" cy="4943894"/>
          </a:xfrm>
        </p:spPr>
        <p:txBody>
          <a:bodyPr/>
          <a:lstStyle/>
          <a:p>
            <a:r>
              <a:rPr lang="en-US"/>
              <a:t>I Am Very Sincere To Work And Depth Of Programming Language.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     Thanking You...</a:t>
            </a:r>
            <a:br>
              <a:rPr lang="en-US"/>
            </a:br>
            <a:r>
              <a:rPr lang="en-US"/>
              <a:t>                                   Yours Obediently,</a:t>
            </a:r>
            <a:br>
              <a:rPr lang="en-US"/>
            </a:br>
            <a:r>
              <a:rPr lang="en-US"/>
              <a:t>                                        M. Kayalvizhi</a:t>
            </a:r>
          </a:p>
        </p:txBody>
      </p:sp>
    </p:spTree>
    <p:extLst>
      <p:ext uri="{BB962C8B-B14F-4D97-AF65-F5344CB8AC3E}">
        <p14:creationId xmlns:p14="http://schemas.microsoft.com/office/powerpoint/2010/main" val="3704512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B42F-36BD-A2D7-C898-94C4E234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D8259-4E09-DFD8-A58C-C85BC69D6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/>
              <a:t>I'm Very Excited To Create My Own PPT For Naan Mudhalvan.         </a:t>
            </a:r>
          </a:p>
          <a:p>
            <a:pPr marL="0" indent="0" algn="ctr">
              <a:buNone/>
            </a:pPr>
            <a:endParaRPr lang="en-US" sz="2400"/>
          </a:p>
          <a:p>
            <a:pPr marL="0" indent="0" algn="ctr">
              <a:buNone/>
            </a:pPr>
            <a:endParaRPr lang="en-US" sz="2400"/>
          </a:p>
          <a:p>
            <a:pPr marL="0" indent="0" algn="ctr">
              <a:buNone/>
            </a:pPr>
            <a:r>
              <a:rPr lang="en-US" sz="2400"/>
              <a:t>Thank You For This Opportunity...</a:t>
            </a:r>
          </a:p>
        </p:txBody>
      </p:sp>
    </p:spTree>
    <p:extLst>
      <p:ext uri="{BB962C8B-B14F-4D97-AF65-F5344CB8AC3E}">
        <p14:creationId xmlns:p14="http://schemas.microsoft.com/office/powerpoint/2010/main" val="251642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36841" y="3101927"/>
            <a:ext cx="7766936" cy="109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buFont typeface="Wingdings" charset="2"/>
              <a:buChar char="v"/>
            </a:pPr>
            <a:r>
              <a:rPr lang="en-US">
                <a:solidFill>
                  <a:schemeClr val="tx2"/>
                </a:solidFill>
              </a:rPr>
              <a:t>This Presentation was Created using Microsoft Power Point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036099"/>
            <a:ext cx="9144000" cy="2387600"/>
          </a:xfrm>
        </p:spPr>
        <p:txBody>
          <a:bodyPr/>
          <a:lstStyle/>
          <a:p>
            <a:pPr algn="ctr"/>
            <a:r>
              <a:rPr lang="en-US" i="1">
                <a:solidFill>
                  <a:schemeClr val="tx1"/>
                </a:solidFill>
                <a:latin typeface="Georgia"/>
              </a:rPr>
              <a:t>STUDENT DIGITAL PORTFOLIO</a:t>
            </a:r>
            <a:endParaRPr lang="en-US" i="1">
              <a:solidFill>
                <a:schemeClr val="tx1"/>
              </a:solidFill>
              <a:latin typeface="Georgia"/>
              <a:ea typeface="Batang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0B2E6-53E3-63BB-FC90-92C7425C1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13" y="350808"/>
            <a:ext cx="8596668" cy="1320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Agenda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623D-189C-EE33-987B-FDE030199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013" y="1717021"/>
            <a:ext cx="8596668" cy="4570886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AutoNum type="arabicParenR"/>
            </a:pPr>
            <a:r>
              <a:rPr lang="en-US" sz="2800" dirty="0"/>
              <a:t>Problem Statement</a:t>
            </a:r>
          </a:p>
          <a:p>
            <a:pPr>
              <a:buAutoNum type="arabicParenR"/>
            </a:pPr>
            <a:r>
              <a:rPr lang="en-US" sz="2800" dirty="0"/>
              <a:t>Project Overview</a:t>
            </a:r>
          </a:p>
          <a:p>
            <a:pPr>
              <a:buAutoNum type="arabicParenR"/>
            </a:pPr>
            <a:r>
              <a:rPr lang="en-US" sz="2800" dirty="0"/>
              <a:t>End Users</a:t>
            </a:r>
          </a:p>
          <a:p>
            <a:pPr>
              <a:buAutoNum type="arabicParenR"/>
            </a:pPr>
            <a:r>
              <a:rPr lang="en-US" sz="2800" dirty="0"/>
              <a:t>Tools and Technologies</a:t>
            </a:r>
          </a:p>
          <a:p>
            <a:pPr>
              <a:buAutoNum type="arabicParenR"/>
            </a:pPr>
            <a:r>
              <a:rPr lang="en-US" sz="2800" dirty="0"/>
              <a:t>Portfolio Design and Layout</a:t>
            </a:r>
          </a:p>
          <a:p>
            <a:pPr>
              <a:buAutoNum type="arabicParenR"/>
            </a:pPr>
            <a:r>
              <a:rPr lang="en-US" sz="2800" dirty="0"/>
              <a:t>Features and Functionality</a:t>
            </a:r>
          </a:p>
          <a:p>
            <a:pPr>
              <a:buAutoNum type="arabicParenR"/>
            </a:pPr>
            <a:r>
              <a:rPr lang="en-US" sz="2800" dirty="0"/>
              <a:t>Results and Screenshots</a:t>
            </a:r>
          </a:p>
          <a:p>
            <a:pPr>
              <a:buAutoNum type="arabicParenR"/>
            </a:pPr>
            <a:r>
              <a:rPr lang="en-US" sz="2800" dirty="0"/>
              <a:t>Conclusion</a:t>
            </a:r>
          </a:p>
          <a:p>
            <a:pPr>
              <a:buAutoNum type="arabicParenR"/>
            </a:pPr>
            <a:endParaRPr lang="en-US" sz="2800"/>
          </a:p>
          <a:p>
            <a:pPr>
              <a:buAutoNum type="arabicParenR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471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CF5D7-9C02-1282-28D7-DB0BCB5A7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A13F0-ABB8-EBFC-C67E-74930D3DA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4811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800"/>
              <a:t>My project is to explain my web page of my Portfolio.</a:t>
            </a:r>
            <a:endParaRPr lang="en-US"/>
          </a:p>
          <a:p>
            <a:pPr>
              <a:buFont typeface="Wingdings" charset="2"/>
              <a:buChar char="v"/>
            </a:pPr>
            <a:r>
              <a:rPr lang="en-US" sz="2800"/>
              <a:t>It clearly explains my Details, my Achievements and my Skills .</a:t>
            </a:r>
          </a:p>
        </p:txBody>
      </p:sp>
    </p:spTree>
    <p:extLst>
      <p:ext uri="{BB962C8B-B14F-4D97-AF65-F5344CB8AC3E}">
        <p14:creationId xmlns:p14="http://schemas.microsoft.com/office/powerpoint/2010/main" val="3094748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C3A3-ADE7-F2BA-DFEE-D6556407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93940"/>
            <a:ext cx="8596668" cy="1320800"/>
          </a:xfrm>
        </p:spPr>
        <p:txBody>
          <a:bodyPr>
            <a:normAutofit/>
          </a:bodyPr>
          <a:lstStyle/>
          <a:p>
            <a:r>
              <a:rPr lang="en-US" sz="4800"/>
              <a:t>Who are the End Users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4147F-6E69-AD81-2441-61065E1B1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4891"/>
            <a:ext cx="8596668" cy="458526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Wingdings" charset="2"/>
              <a:buChar char="v"/>
            </a:pPr>
            <a:r>
              <a:rPr lang="en-US" sz="2600" b="1"/>
              <a:t>STUDENT</a:t>
            </a:r>
          </a:p>
          <a:p>
            <a:pPr>
              <a:buFont typeface="Wingdings" charset="2"/>
              <a:buChar char="v"/>
            </a:pPr>
            <a:r>
              <a:rPr lang="en-US" sz="2600" b="1"/>
              <a:t>MY RESUME :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Name :</a:t>
            </a:r>
            <a:r>
              <a:rPr lang="en-US" sz="2600"/>
              <a:t> M. Kayalvizhi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Age :</a:t>
            </a:r>
            <a:r>
              <a:rPr lang="en-US" sz="2600"/>
              <a:t> 18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Father's Name : </a:t>
            </a:r>
            <a:r>
              <a:rPr lang="en-US" sz="2600"/>
              <a:t>Murugan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Typewriting Skills : </a:t>
            </a:r>
            <a:r>
              <a:rPr lang="en-US" sz="2600"/>
              <a:t>English-Junior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Knows Of Programming Language :</a:t>
            </a:r>
            <a:r>
              <a:rPr lang="en-US" sz="2600"/>
              <a:t> Python, C++, Java, HTML, JS, SQL.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Projects : </a:t>
            </a:r>
            <a:r>
              <a:rPr lang="en-US" sz="2600"/>
              <a:t>School/College Management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Additional Certificates : </a:t>
            </a:r>
            <a:r>
              <a:rPr lang="en-US" sz="2600"/>
              <a:t>DMS</a:t>
            </a:r>
          </a:p>
          <a:p>
            <a:pPr lvl="3">
              <a:buFont typeface="Arial" charset="2"/>
              <a:buChar char="•"/>
            </a:pPr>
            <a:r>
              <a:rPr lang="en-US" sz="2600" b="1"/>
              <a:t>Contact Mail ID : </a:t>
            </a:r>
            <a:r>
              <a:rPr lang="en-US" sz="2600"/>
              <a:t>mkayalvizhi610@gmail.com</a:t>
            </a:r>
          </a:p>
        </p:txBody>
      </p:sp>
    </p:spTree>
    <p:extLst>
      <p:ext uri="{BB962C8B-B14F-4D97-AF65-F5344CB8AC3E}">
        <p14:creationId xmlns:p14="http://schemas.microsoft.com/office/powerpoint/2010/main" val="230043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EC063-D937-7CC3-9174-BC0FDDFFA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A6B6E-60CF-76B8-25D0-877EFF4CD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3603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 b="1"/>
              <a:t>HTML </a:t>
            </a:r>
            <a:r>
              <a:rPr lang="en-US" sz="2400"/>
              <a:t>– Tags and Body of my page</a:t>
            </a:r>
          </a:p>
          <a:p>
            <a:pPr>
              <a:buFont typeface="Wingdings" charset="2"/>
              <a:buChar char="v"/>
            </a:pPr>
            <a:r>
              <a:rPr lang="en-US" sz="2400" b="1"/>
              <a:t>CSS </a:t>
            </a:r>
            <a:r>
              <a:rPr lang="en-US" sz="2400"/>
              <a:t>– Styling and Cascading my Pages</a:t>
            </a:r>
          </a:p>
          <a:p>
            <a:pPr>
              <a:buFont typeface="Wingdings" charset="2"/>
              <a:buChar char="v"/>
            </a:pPr>
            <a:r>
              <a:rPr lang="en-US" sz="2400" b="1"/>
              <a:t>JS</a:t>
            </a:r>
            <a:r>
              <a:rPr lang="en-US" sz="2400"/>
              <a:t> – Interactions and Dynamically Works</a:t>
            </a:r>
          </a:p>
          <a:p>
            <a:pPr>
              <a:buFont typeface="Wingdings" charset="2"/>
              <a:buChar char="v"/>
            </a:pPr>
            <a:r>
              <a:rPr lang="en-US" sz="2400" b="1"/>
              <a:t>Editor</a:t>
            </a:r>
            <a:r>
              <a:rPr lang="en-US" sz="2400"/>
              <a:t> - Codepen</a:t>
            </a:r>
          </a:p>
        </p:txBody>
      </p:sp>
    </p:spTree>
    <p:extLst>
      <p:ext uri="{BB962C8B-B14F-4D97-AF65-F5344CB8AC3E}">
        <p14:creationId xmlns:p14="http://schemas.microsoft.com/office/powerpoint/2010/main" val="405830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625BC-5AA0-E290-1E30-9CF724493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B5E8-6282-A7E3-DDBE-869B7B899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v"/>
            </a:pPr>
            <a:r>
              <a:rPr lang="en-US" sz="2400"/>
              <a:t>Navigation Bars</a:t>
            </a:r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sz="2400"/>
              <a:t>Interactive Elements</a:t>
            </a:r>
            <a:endParaRPr lang="en-US" sz="2400" dirty="0"/>
          </a:p>
          <a:p>
            <a:pPr>
              <a:buFont typeface="Wingdings" charset="2"/>
              <a:buChar char="v"/>
            </a:pPr>
            <a:r>
              <a:rPr lang="en-US" sz="2400" dirty="0"/>
              <a:t>Smooth Scrolling</a:t>
            </a:r>
          </a:p>
        </p:txBody>
      </p:sp>
    </p:spTree>
    <p:extLst>
      <p:ext uri="{BB962C8B-B14F-4D97-AF65-F5344CB8AC3E}">
        <p14:creationId xmlns:p14="http://schemas.microsoft.com/office/powerpoint/2010/main" val="781894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E4AF3-15DC-7CCC-145D-B2179AF8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24933"/>
            <a:ext cx="8596668" cy="1320800"/>
          </a:xfrm>
        </p:spPr>
        <p:txBody>
          <a:bodyPr/>
          <a:lstStyle/>
          <a:p>
            <a:r>
              <a:rPr lang="en-US" sz="4800" dirty="0"/>
              <a:t>Portfolio</a:t>
            </a:r>
            <a:r>
              <a:rPr lang="en-US" dirty="0"/>
              <a:t> </a:t>
            </a:r>
            <a:r>
              <a:rPr lang="en-US" sz="4800" dirty="0"/>
              <a:t>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F8704-7448-E051-E172-219AF0CA5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09033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charset="2"/>
              <a:buChar char="Ø"/>
            </a:pPr>
            <a:r>
              <a:rPr lang="en-US" sz="2800"/>
              <a:t>About Me</a:t>
            </a:r>
          </a:p>
          <a:p>
            <a:pPr>
              <a:buFont typeface="Wingdings" charset="2"/>
              <a:buChar char="Ø"/>
            </a:pPr>
            <a:r>
              <a:rPr lang="en-US" sz="2800"/>
              <a:t>Achievements</a:t>
            </a:r>
          </a:p>
          <a:p>
            <a:pPr>
              <a:buFont typeface="Wingdings" charset="2"/>
              <a:buChar char="Ø"/>
            </a:pPr>
            <a:r>
              <a:rPr lang="en-US" sz="2800"/>
              <a:t>Contact</a:t>
            </a:r>
          </a:p>
          <a:p>
            <a:pPr>
              <a:buFont typeface="Wingdings" charset="2"/>
              <a:buChar char="Ø"/>
            </a:pPr>
            <a:r>
              <a:rPr lang="en-US" sz="2800"/>
              <a:t>Skills</a:t>
            </a:r>
          </a:p>
          <a:p>
            <a:pPr>
              <a:buFont typeface="Wingdings" charset="2"/>
              <a:buChar char="Ø"/>
            </a:pPr>
            <a:r>
              <a:rPr lang="en-US" sz="2800"/>
              <a:t>Interactive</a:t>
            </a:r>
          </a:p>
          <a:p>
            <a:pPr>
              <a:buFont typeface="Wingdings" charset="2"/>
              <a:buChar char="Ø"/>
            </a:pPr>
            <a:r>
              <a:rPr lang="en-US" sz="2800"/>
              <a:t>Working (Mobile)</a:t>
            </a:r>
          </a:p>
        </p:txBody>
      </p:sp>
    </p:spTree>
    <p:extLst>
      <p:ext uri="{BB962C8B-B14F-4D97-AF65-F5344CB8AC3E}">
        <p14:creationId xmlns:p14="http://schemas.microsoft.com/office/powerpoint/2010/main" val="122627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BC4E-34A6-DD56-A67A-291EA4E10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and Screen Shots</a:t>
            </a:r>
          </a:p>
        </p:txBody>
      </p:sp>
      <p:pic>
        <p:nvPicPr>
          <p:cNvPr id="4" name="Content Placeholder 3" descr="A screenshot of a computer">
            <a:extLst>
              <a:ext uri="{FF2B5EF4-FFF2-40B4-BE49-F238E27FC236}">
                <a16:creationId xmlns:a16="http://schemas.microsoft.com/office/drawing/2014/main" id="{BDDFD855-9CD8-9DFF-9A41-D514711317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741" y="1934811"/>
            <a:ext cx="6902521" cy="388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867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Facet</vt:lpstr>
      <vt:lpstr>Digital Portfolio</vt:lpstr>
      <vt:lpstr>STUDENT DIGITAL PORTFOLIO</vt:lpstr>
      <vt:lpstr>Agenda</vt:lpstr>
      <vt:lpstr>Project Overview</vt:lpstr>
      <vt:lpstr>Who are the End Users ?</vt:lpstr>
      <vt:lpstr>Tools And Techniques</vt:lpstr>
      <vt:lpstr>Features And Functionality</vt:lpstr>
      <vt:lpstr>Portfolio Design And Layout</vt:lpstr>
      <vt:lpstr>Results and Screen Shots</vt:lpstr>
      <vt:lpstr>Results and Screen Shots</vt:lpstr>
      <vt:lpstr>Results and Screen Shots</vt:lpstr>
      <vt:lpstr>Results and Screen Shots</vt:lpstr>
      <vt:lpstr>I Am Very Sincere To Work And Depth Of Programming Language.        Thanking You...                                    Yours Obediently,                                         M. Kayalvizhi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81</cp:revision>
  <dcterms:created xsi:type="dcterms:W3CDTF">2013-07-15T20:26:40Z</dcterms:created>
  <dcterms:modified xsi:type="dcterms:W3CDTF">2025-09-03T17:45:48Z</dcterms:modified>
</cp:coreProperties>
</file>