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6041" autoAdjust="0"/>
  </p:normalViewPr>
  <p:slideViewPr>
    <p:cSldViewPr>
      <p:cViewPr>
        <p:scale>
          <a:sx n="75" d="100"/>
          <a:sy n="75" d="100"/>
        </p:scale>
        <p:origin x="-1704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ACBA319-52ED-44EE-9EB2-04FCE7D76DC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BA319-52ED-44EE-9EB2-04FCE7D76DC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ACBA319-52ED-44EE-9EB2-04FCE7D76DC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BA319-52ED-44EE-9EB2-04FCE7D76DC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ACBA319-52ED-44EE-9EB2-04FCE7D76DC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BA319-52ED-44EE-9EB2-04FCE7D76DC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BA319-52ED-44EE-9EB2-04FCE7D76DC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BA319-52ED-44EE-9EB2-04FCE7D76DC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ACBA319-52ED-44EE-9EB2-04FCE7D76DC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BA319-52ED-44EE-9EB2-04FCE7D76DC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CBA319-52ED-44EE-9EB2-04FCE7D76DC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newsflash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ACBA319-52ED-44EE-9EB2-04FCE7D76DCB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407CC7F-90B4-4623-AE8D-52AB97909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newsflash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rmalarkodi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Portfolio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dirty="0" smtClean="0">
                <a:latin typeface="Baskerville Old Face" pitchFamily="18" charset="0"/>
              </a:rPr>
              <a:t>STUDENT  NAME:  M. KAYALVIZHI</a:t>
            </a:r>
          </a:p>
          <a:p>
            <a:pPr algn="l">
              <a:buFont typeface="Wingdings" pitchFamily="2" charset="2"/>
              <a:buChar char="v"/>
            </a:pPr>
            <a:r>
              <a:rPr lang="en-US" dirty="0" smtClean="0">
                <a:latin typeface="Baskerville Old Face" pitchFamily="18" charset="0"/>
              </a:rPr>
              <a:t>REGISTER NO. &amp; NMID: 24131241802522015 &amp;                  </a:t>
            </a:r>
            <a:r>
              <a:rPr lang="en-US" dirty="0" smtClean="0">
                <a:latin typeface="Baskerville Old Face" pitchFamily="18" charset="0"/>
              </a:rPr>
              <a:t>2E9A79CF03F6A43BC534A85EE97C2ED6</a:t>
            </a:r>
            <a:endParaRPr lang="en-US" dirty="0" smtClean="0">
              <a:latin typeface="Baskerville Old Face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dirty="0" smtClean="0">
                <a:latin typeface="Baskerville Old Face" pitchFamily="18" charset="0"/>
              </a:rPr>
              <a:t>DEPARTMENT: B.SC-COMPUTER SCIENCE</a:t>
            </a:r>
          </a:p>
          <a:p>
            <a:pPr algn="l">
              <a:buFont typeface="Wingdings" pitchFamily="2" charset="2"/>
              <a:buChar char="v"/>
            </a:pPr>
            <a:r>
              <a:rPr lang="en-US" dirty="0" smtClean="0">
                <a:latin typeface="Baskerville Old Face" pitchFamily="18" charset="0"/>
              </a:rPr>
              <a:t>COLLEGE: GOVERNMENT ARTS &amp; SCIENCE COLLEGE, VADALORE.</a:t>
            </a:r>
          </a:p>
          <a:p>
            <a:pPr algn="l"/>
            <a:endParaRPr lang="en-US" dirty="0" smtClean="0"/>
          </a:p>
          <a:p>
            <a:pPr algn="l">
              <a:buFont typeface="Wingdings" pitchFamily="2" charset="2"/>
              <a:buChar char="v"/>
            </a:pPr>
            <a:endParaRPr lang="en-US" dirty="0" smtClean="0"/>
          </a:p>
          <a:p>
            <a:pPr algn="l">
              <a:buFont typeface="Wingdings" pitchFamily="2" charset="2"/>
              <a:buChar char="v"/>
            </a:pPr>
            <a:endParaRPr lang="en-US" dirty="0" smtClean="0"/>
          </a:p>
          <a:p>
            <a:pPr algn="l"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ransition advClick="0" advTm="3000"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and Functionality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3048000"/>
            <a:ext cx="8305800" cy="2514600"/>
          </a:xfrm>
        </p:spPr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Navigation Bars</a:t>
            </a:r>
          </a:p>
          <a:p>
            <a:r>
              <a:rPr lang="en-US" dirty="0" smtClean="0">
                <a:latin typeface="Baskerville Old Face" pitchFamily="18" charset="0"/>
              </a:rPr>
              <a:t>Interactive elements</a:t>
            </a:r>
          </a:p>
          <a:p>
            <a:r>
              <a:rPr lang="en-US" dirty="0" smtClean="0">
                <a:latin typeface="Baskerville Old Face" pitchFamily="18" charset="0"/>
              </a:rPr>
              <a:t>Smooth Scrolling</a:t>
            </a: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2390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and Screen shorts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 descr="WhatsApp Image 2025-08-28 at 7.36.40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828800"/>
            <a:ext cx="2556990" cy="5029200"/>
          </a:xfrm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52600"/>
            <a:ext cx="8077200" cy="9144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8956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Baskerville Old Face" pitchFamily="18" charset="0"/>
              </a:rPr>
              <a:t>           I’m very excited to create my own PPT for Naan Mudhalvan .</a:t>
            </a:r>
          </a:p>
          <a:p>
            <a:pPr>
              <a:buNone/>
            </a:pPr>
            <a:r>
              <a:rPr lang="en-US" dirty="0" smtClean="0">
                <a:latin typeface="Baskerville Old Face" pitchFamily="18" charset="0"/>
              </a:rPr>
              <a:t>                            Thank You…</a:t>
            </a: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320040"/>
            <a:ext cx="6096000" cy="364236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STUDENT DIGITAL     PORTOLIO</a:t>
            </a:r>
            <a:endParaRPr lang="en-US" sz="5400" b="1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             AGENDA</a:t>
            </a:r>
            <a:endParaRPr lang="en-US" sz="5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 anchor="ctr"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Baskerville Old Face" pitchFamily="18" charset="0"/>
              </a:rPr>
              <a:t>Problem  Statement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Baskerville Old Face" pitchFamily="18" charset="0"/>
              </a:rPr>
              <a:t>Project  Overview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Baskerville Old Face" pitchFamily="18" charset="0"/>
              </a:rPr>
              <a:t>Email  Users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Baskerville Old Face" pitchFamily="18" charset="0"/>
              </a:rPr>
              <a:t>Tools  and Technologies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Baskerville Old Face" pitchFamily="18" charset="0"/>
              </a:rPr>
              <a:t>Portfolio  Design  and  Layout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Baskerville Old Face" pitchFamily="18" charset="0"/>
              </a:rPr>
              <a:t>Features  and  Functionally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Baskerville Old Face" pitchFamily="18" charset="0"/>
              </a:rPr>
              <a:t>Results  and  Screenshots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latin typeface="Baskerville Old Face" pitchFamily="18" charset="0"/>
              </a:rPr>
              <a:t>Conclusion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 STATEMENT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2895600"/>
            <a:ext cx="85344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Baskerville Old Face" pitchFamily="18" charset="0"/>
              </a:rPr>
              <a:t>      I aim to create a digital portfolio that showcases my skills,            project, and experiences in web development, programming, and other relevant areas.  </a:t>
            </a:r>
          </a:p>
          <a:p>
            <a:r>
              <a:rPr lang="en-US" dirty="0" smtClean="0">
                <a:latin typeface="Baskerville Old Face" pitchFamily="18" charset="0"/>
              </a:rPr>
              <a:t>The portfolio should effectively communicate my strengths and accomplishments to  </a:t>
            </a:r>
            <a:r>
              <a:rPr lang="en-US" dirty="0" err="1" smtClean="0">
                <a:latin typeface="Baskerville Old Face" pitchFamily="18" charset="0"/>
              </a:rPr>
              <a:t>potentia</a:t>
            </a:r>
            <a:r>
              <a:rPr lang="en-US" dirty="0" smtClean="0">
                <a:latin typeface="Baskerville Old Face" pitchFamily="18" charset="0"/>
              </a:rPr>
              <a:t> employers, academic institutions, or collaborators, while also serving as a reflection of my growth and progress throughout my academic and professional journey.</a:t>
            </a: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04088"/>
            <a:ext cx="6705600" cy="1143000"/>
          </a:xfrm>
        </p:spPr>
        <p:txBody>
          <a:bodyPr/>
          <a:lstStyle/>
          <a:p>
            <a:r>
              <a:rPr lang="en-US" b="1" dirty="0" smtClean="0"/>
              <a:t>PROJECT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743200"/>
            <a:ext cx="6858000" cy="26670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askerville Old Face" pitchFamily="18" charset="0"/>
              </a:rPr>
              <a:t>     My projects to explain my web page of my portfolio.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Baskerville Old Face" pitchFamily="18" charset="0"/>
              </a:rPr>
              <a:t>     Its is clearly explained my details my achievements, and my skills.</a:t>
            </a:r>
          </a:p>
          <a:p>
            <a:pPr>
              <a:buNone/>
            </a:pP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04088"/>
            <a:ext cx="7543800" cy="1143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ARE THE END USERS?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58369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Students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MY  RESUME: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   Name: M. </a:t>
            </a:r>
            <a:r>
              <a:rPr lang="en-US" dirty="0" err="1" smtClean="0"/>
              <a:t>Kayalvizhi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   Age    : 18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   Father’s Name: </a:t>
            </a:r>
            <a:r>
              <a:rPr lang="en-US" dirty="0" err="1" smtClean="0"/>
              <a:t>Murugan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   </a:t>
            </a:r>
            <a:r>
              <a:rPr lang="en-US" b="1" u="sng" dirty="0" smtClean="0"/>
              <a:t>Typewriting Skills</a:t>
            </a:r>
            <a:r>
              <a:rPr lang="en-US" dirty="0" smtClean="0"/>
              <a:t>: English-Junior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   </a:t>
            </a:r>
            <a:r>
              <a:rPr lang="en-US" b="1" u="sng" dirty="0" smtClean="0"/>
              <a:t>Knows  of  Programming Lang</a:t>
            </a:r>
            <a:r>
              <a:rPr lang="en-US" b="1" dirty="0" smtClean="0"/>
              <a:t>uage</a:t>
            </a:r>
            <a:r>
              <a:rPr lang="en-US" dirty="0" smtClean="0"/>
              <a:t>: Python, c, c++, Java ,  HTML, CSS, JS,SQL.</a:t>
            </a:r>
          </a:p>
          <a:p>
            <a:pPr>
              <a:buFont typeface="Wingdings" pitchFamily="2" charset="2"/>
              <a:buChar char="v"/>
            </a:pPr>
            <a:r>
              <a:rPr lang="en-US" b="1" u="sng" dirty="0" smtClean="0"/>
              <a:t>Projects </a:t>
            </a:r>
            <a:r>
              <a:rPr lang="en-US" dirty="0" smtClean="0"/>
              <a:t>: School/College Management</a:t>
            </a:r>
          </a:p>
          <a:p>
            <a:pPr>
              <a:buFont typeface="Wingdings" pitchFamily="2" charset="2"/>
              <a:buChar char="v"/>
            </a:pPr>
            <a:r>
              <a:rPr lang="en-US" u="sng" dirty="0" smtClean="0"/>
              <a:t>Additional Certificates</a:t>
            </a:r>
            <a:r>
              <a:rPr lang="en-US" dirty="0" smtClean="0"/>
              <a:t>: DMS</a:t>
            </a:r>
          </a:p>
          <a:p>
            <a:pPr>
              <a:buFont typeface="Wingdings" pitchFamily="2" charset="2"/>
              <a:buChar char="v"/>
            </a:pPr>
            <a:r>
              <a:rPr lang="en-US" u="sng" dirty="0" smtClean="0"/>
              <a:t>Contact mail id</a:t>
            </a:r>
            <a:r>
              <a:rPr lang="en-US" dirty="0" smtClean="0"/>
              <a:t>: mkayalvizhi610</a:t>
            </a:r>
            <a:r>
              <a:rPr lang="en-US" dirty="0" smtClean="0">
                <a:hlinkClick r:id="rId2"/>
              </a:rPr>
              <a:t>@gmail.com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8229600" cy="5181600"/>
          </a:xfrm>
        </p:spPr>
        <p:txBody>
          <a:bodyPr anchor="t">
            <a:normAutofit fontScale="90000"/>
          </a:bodyPr>
          <a:lstStyle/>
          <a:p>
            <a:r>
              <a:rPr lang="en-US" dirty="0" smtClean="0">
                <a:latin typeface="Baskerville Old Face" pitchFamily="18" charset="0"/>
              </a:rPr>
              <a:t>     </a:t>
            </a:r>
            <a:r>
              <a:rPr lang="en-US" sz="3200" dirty="0" smtClean="0">
                <a:latin typeface="Baskerville Old Face" pitchFamily="18" charset="0"/>
              </a:rPr>
              <a:t>I  am  a  very  sincere  to  work  and depth  programming  knowledge.</a:t>
            </a:r>
            <a:br>
              <a:rPr lang="en-US" sz="3200" dirty="0" smtClean="0">
                <a:latin typeface="Baskerville Old Face" pitchFamily="18" charset="0"/>
              </a:rPr>
            </a:br>
            <a:r>
              <a:rPr lang="en-US" sz="3200" dirty="0" smtClean="0">
                <a:latin typeface="Baskerville Old Face" pitchFamily="18" charset="0"/>
              </a:rPr>
              <a:t>                      </a:t>
            </a:r>
            <a:br>
              <a:rPr lang="en-US" sz="3200" dirty="0" smtClean="0">
                <a:latin typeface="Baskerville Old Face" pitchFamily="18" charset="0"/>
              </a:rPr>
            </a:br>
            <a:r>
              <a:rPr lang="en-US" sz="3200" dirty="0" smtClean="0">
                <a:latin typeface="Baskerville Old Face" pitchFamily="18" charset="0"/>
              </a:rPr>
              <a:t/>
            </a:r>
            <a:br>
              <a:rPr lang="en-US" sz="3200" dirty="0" smtClean="0">
                <a:latin typeface="Baskerville Old Face" pitchFamily="18" charset="0"/>
              </a:rPr>
            </a:br>
            <a:r>
              <a:rPr lang="en-US" sz="3200" dirty="0" smtClean="0">
                <a:latin typeface="Baskerville Old Face" pitchFamily="18" charset="0"/>
              </a:rPr>
              <a:t/>
            </a:r>
            <a:br>
              <a:rPr lang="en-US" sz="3200" dirty="0" smtClean="0">
                <a:latin typeface="Baskerville Old Face" pitchFamily="18" charset="0"/>
              </a:rPr>
            </a:br>
            <a:r>
              <a:rPr lang="en-US" sz="3200" dirty="0" smtClean="0">
                <a:latin typeface="Baskerville Old Face" pitchFamily="18" charset="0"/>
              </a:rPr>
              <a:t/>
            </a:r>
            <a:br>
              <a:rPr lang="en-US" sz="3200" dirty="0" smtClean="0">
                <a:latin typeface="Baskerville Old Face" pitchFamily="18" charset="0"/>
              </a:rPr>
            </a:br>
            <a:r>
              <a:rPr lang="en-US" sz="3200" b="1" dirty="0" smtClean="0">
                <a:latin typeface="Baskerville Old Face" pitchFamily="18" charset="0"/>
              </a:rPr>
              <a:t>                              Thank you…</a:t>
            </a:r>
            <a:br>
              <a:rPr lang="en-US" sz="3200" b="1" dirty="0" smtClean="0">
                <a:latin typeface="Baskerville Old Face" pitchFamily="18" charset="0"/>
              </a:rPr>
            </a:br>
            <a:r>
              <a:rPr lang="en-US" sz="3200" b="1" dirty="0" smtClean="0">
                <a:latin typeface="Baskerville Old Face" pitchFamily="18" charset="0"/>
              </a:rPr>
              <a:t/>
            </a:r>
            <a:br>
              <a:rPr lang="en-US" sz="3200" b="1" dirty="0" smtClean="0">
                <a:latin typeface="Baskerville Old Face" pitchFamily="18" charset="0"/>
              </a:rPr>
            </a:br>
            <a:r>
              <a:rPr lang="en-US" sz="3200" dirty="0" smtClean="0">
                <a:latin typeface="Baskerville Old Face" pitchFamily="18" charset="0"/>
              </a:rPr>
              <a:t>                                                Yours Sincerely,</a:t>
            </a:r>
            <a:br>
              <a:rPr lang="en-US" sz="3200" dirty="0" smtClean="0">
                <a:latin typeface="Baskerville Old Face" pitchFamily="18" charset="0"/>
              </a:rPr>
            </a:br>
            <a:r>
              <a:rPr lang="en-US" sz="3200" dirty="0" smtClean="0">
                <a:latin typeface="Baskerville Old Face" pitchFamily="18" charset="0"/>
              </a:rPr>
              <a:t>				         M.  KAYALVIZHI.</a:t>
            </a:r>
            <a:br>
              <a:rPr lang="en-US" sz="3200" dirty="0" smtClean="0">
                <a:latin typeface="Baskerville Old Face" pitchFamily="18" charset="0"/>
              </a:rPr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0"/>
            <a:ext cx="7391400" cy="1600200"/>
          </a:xfrm>
        </p:spPr>
        <p:txBody>
          <a:bodyPr/>
          <a:lstStyle/>
          <a:p>
            <a:r>
              <a:rPr lang="en-US" b="1" dirty="0" smtClean="0"/>
              <a:t>Tools and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2438400"/>
          </a:xfrm>
        </p:spPr>
        <p:txBody>
          <a:bodyPr/>
          <a:lstStyle/>
          <a:p>
            <a:r>
              <a:rPr lang="en-US" b="1" dirty="0" smtClean="0">
                <a:latin typeface="Baskerville Old Face" pitchFamily="18" charset="0"/>
              </a:rPr>
              <a:t>HTML</a:t>
            </a:r>
            <a:r>
              <a:rPr lang="en-US" dirty="0" smtClean="0">
                <a:latin typeface="Baskerville Old Face" pitchFamily="18" charset="0"/>
              </a:rPr>
              <a:t> – Tags and Body of my page</a:t>
            </a:r>
          </a:p>
          <a:p>
            <a:r>
              <a:rPr lang="en-US" b="1" dirty="0" smtClean="0">
                <a:latin typeface="Baskerville Old Face" pitchFamily="18" charset="0"/>
              </a:rPr>
              <a:t>CSS</a:t>
            </a:r>
            <a:r>
              <a:rPr lang="en-US" dirty="0" smtClean="0">
                <a:latin typeface="Baskerville Old Face" pitchFamily="18" charset="0"/>
              </a:rPr>
              <a:t> – Styling and Cascading my Pages</a:t>
            </a:r>
          </a:p>
          <a:p>
            <a:r>
              <a:rPr lang="en-US" b="1" dirty="0" smtClean="0">
                <a:latin typeface="Baskerville Old Face" pitchFamily="18" charset="0"/>
              </a:rPr>
              <a:t>JS </a:t>
            </a:r>
            <a:r>
              <a:rPr lang="en-US" dirty="0" smtClean="0">
                <a:latin typeface="Baskerville Old Face" pitchFamily="18" charset="0"/>
              </a:rPr>
              <a:t>– Interactions and dynamically works</a:t>
            </a:r>
          </a:p>
          <a:p>
            <a:r>
              <a:rPr lang="en-US" b="1" dirty="0" smtClean="0">
                <a:latin typeface="Baskerville Old Face" pitchFamily="18" charset="0"/>
              </a:rPr>
              <a:t>Editor</a:t>
            </a:r>
            <a:r>
              <a:rPr lang="en-US" dirty="0" smtClean="0">
                <a:latin typeface="Baskerville Old Face" pitchFamily="18" charset="0"/>
              </a:rPr>
              <a:t> – CodePen</a:t>
            </a:r>
          </a:p>
          <a:p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r>
              <a:rPr lang="en-US" b="1" dirty="0" smtClean="0"/>
              <a:t>Portfolio Design and Layout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About Me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Achievements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Contact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Skills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Interactivity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Baskerville Old Face" pitchFamily="18" charset="0"/>
              </a:rPr>
              <a:t>Working(mobile)</a:t>
            </a: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160</TotalTime>
  <Words>300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Opulent</vt:lpstr>
      <vt:lpstr>Digital Portfolio</vt:lpstr>
      <vt:lpstr>STUDENT DIGITAL     PORTOLIO</vt:lpstr>
      <vt:lpstr>             AGENDA</vt:lpstr>
      <vt:lpstr>        PROBLEM  STATEMENT</vt:lpstr>
      <vt:lpstr>PROJECT OVERVIEW</vt:lpstr>
      <vt:lpstr>WHO ARE THE END USERS?</vt:lpstr>
      <vt:lpstr>     I  am  a  very  sincere  to  work  and depth  programming  knowledge.                                                         Thank you…                                                  Yours Sincerely,              M.  KAYALVIZHI.  </vt:lpstr>
      <vt:lpstr>Tools and Techniques</vt:lpstr>
      <vt:lpstr>Portfolio Design and Layout</vt:lpstr>
      <vt:lpstr>Features and Functionality</vt:lpstr>
      <vt:lpstr>       Results and Screen shorts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acer</dc:creator>
  <cp:lastModifiedBy>acer</cp:lastModifiedBy>
  <cp:revision>27</cp:revision>
  <dcterms:created xsi:type="dcterms:W3CDTF">2025-08-28T04:44:14Z</dcterms:created>
  <dcterms:modified xsi:type="dcterms:W3CDTF">2025-09-03T04:44:46Z</dcterms:modified>
</cp:coreProperties>
</file>