
<file path=[Content_Types].xml><?xml version="1.0" encoding="utf-8"?>
<Types xmlns="http://schemas.openxmlformats.org/package/2006/content-types"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13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35"/>
    <p:restoredTop sz="94648"/>
  </p:normalViewPr>
  <p:slideViewPr>
    <p:cSldViewPr snapToGrid="0" snapToObjects="1">
      <p:cViewPr varScale="1">
        <p:scale>
          <a:sx n="76" d="100"/>
          <a:sy n="76" d="100"/>
        </p:scale>
        <p:origin x="216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287C0-D10E-BA40-AA22-76B83EF4D246}" type="datetimeFigureOut">
              <a:rPr lang="fr-FR" smtClean="0"/>
              <a:t>23/05/2019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84D33-BBA2-7045-A038-14C90503588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0276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84D33-BBA2-7045-A038-14C90503588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850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84D33-BBA2-7045-A038-14C90503588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9631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84D33-BBA2-7045-A038-14C90503588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0883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84D33-BBA2-7045-A038-14C90503588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8938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84D33-BBA2-7045-A038-14C90503588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1821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84D33-BBA2-7045-A038-14C90503588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335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84D33-BBA2-7045-A038-14C90503588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1094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84D33-BBA2-7045-A038-14C90503588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2289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84D33-BBA2-7045-A038-14C905035880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097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1CEB-6ADF-0A4E-AAA1-AD089FF67EFA}" type="datetimeFigureOut">
              <a:rPr lang="fr-FR" smtClean="0"/>
              <a:t>23/05/2019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9141-4C97-604C-84C3-FE49E67CF8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751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1CEB-6ADF-0A4E-AAA1-AD089FF67EFA}" type="datetimeFigureOut">
              <a:rPr lang="fr-FR" smtClean="0"/>
              <a:t>23/05/2019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9141-4C97-604C-84C3-FE49E67CF8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89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1CEB-6ADF-0A4E-AAA1-AD089FF67EFA}" type="datetimeFigureOut">
              <a:rPr lang="fr-FR" smtClean="0"/>
              <a:t>23/05/2019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9141-4C97-604C-84C3-FE49E67CF8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331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1CEB-6ADF-0A4E-AAA1-AD089FF67EFA}" type="datetimeFigureOut">
              <a:rPr lang="fr-FR" smtClean="0"/>
              <a:t>23/05/2019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9141-4C97-604C-84C3-FE49E67CF8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8860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1CEB-6ADF-0A4E-AAA1-AD089FF67EFA}" type="datetimeFigureOut">
              <a:rPr lang="fr-FR" smtClean="0"/>
              <a:t>23/05/2019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9141-4C97-604C-84C3-FE49E67CF8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933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1CEB-6ADF-0A4E-AAA1-AD089FF67EFA}" type="datetimeFigureOut">
              <a:rPr lang="fr-FR" smtClean="0"/>
              <a:t>23/05/2019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9141-4C97-604C-84C3-FE49E67CF8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039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1CEB-6ADF-0A4E-AAA1-AD089FF67EFA}" type="datetimeFigureOut">
              <a:rPr lang="fr-FR" smtClean="0"/>
              <a:t>23/05/2019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9141-4C97-604C-84C3-FE49E67CF8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9212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1CEB-6ADF-0A4E-AAA1-AD089FF67EFA}" type="datetimeFigureOut">
              <a:rPr lang="fr-FR" smtClean="0"/>
              <a:t>23/05/2019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9141-4C97-604C-84C3-FE49E67CF8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6006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1CEB-6ADF-0A4E-AAA1-AD089FF67EFA}" type="datetimeFigureOut">
              <a:rPr lang="fr-FR" smtClean="0"/>
              <a:t>23/05/2019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9141-4C97-604C-84C3-FE49E67CF8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3280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1CEB-6ADF-0A4E-AAA1-AD089FF67EFA}" type="datetimeFigureOut">
              <a:rPr lang="fr-FR" smtClean="0"/>
              <a:t>23/05/2019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9141-4C97-604C-84C3-FE49E67CF8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857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1CEB-6ADF-0A4E-AAA1-AD089FF67EFA}" type="datetimeFigureOut">
              <a:rPr lang="fr-FR" smtClean="0"/>
              <a:t>23/05/2019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9141-4C97-604C-84C3-FE49E67CF8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765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71CEB-6ADF-0A4E-AAA1-AD089FF67EFA}" type="datetimeFigureOut">
              <a:rPr lang="fr-FR" smtClean="0"/>
              <a:t>23/05/2019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E9141-4C97-604C-84C3-FE49E67CF8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87493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B22C4E-24F2-BB45-9E4A-28C2573370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6455" b="404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746A65-1DEB-E74E-AF26-1AA2B0C17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336" y="5476921"/>
            <a:ext cx="2172440" cy="10706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3F7D66-F155-444E-B89B-D78D8EA2DCF4}"/>
              </a:ext>
            </a:extLst>
          </p:cNvPr>
          <p:cNvSpPr txBox="1"/>
          <p:nvPr/>
        </p:nvSpPr>
        <p:spPr>
          <a:xfrm>
            <a:off x="7686676" y="528639"/>
            <a:ext cx="3900487" cy="120032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  <a:latin typeface="Azonix" pitchFamily="2" charset="0"/>
              </a:rPr>
              <a:t>NETFLUX</a:t>
            </a:r>
          </a:p>
          <a:p>
            <a:pPr algn="ctr"/>
            <a:r>
              <a:rPr lang="fr-FR" b="1" dirty="0">
                <a:solidFill>
                  <a:schemeClr val="tx1"/>
                </a:solidFill>
                <a:latin typeface="Chalkboard" panose="03050602040202020205" pitchFamily="66" charset="77"/>
              </a:rPr>
              <a:t>Présentation Projet 2 </a:t>
            </a:r>
          </a:p>
          <a:p>
            <a:pPr algn="ctr"/>
            <a:r>
              <a:rPr lang="fr-FR" b="1" dirty="0">
                <a:solidFill>
                  <a:schemeClr val="tx1"/>
                </a:solidFill>
                <a:latin typeface="Chalkboard" panose="03050602040202020205" pitchFamily="66" charset="77"/>
              </a:rPr>
              <a:t>Promotion DOO 2019</a:t>
            </a:r>
          </a:p>
          <a:p>
            <a:pPr algn="ctr"/>
            <a:r>
              <a:rPr lang="fr-FR" b="1" dirty="0">
                <a:solidFill>
                  <a:schemeClr val="tx1"/>
                </a:solidFill>
                <a:latin typeface="Chalkboard" panose="03050602040202020205" pitchFamily="66" charset="77"/>
              </a:rPr>
              <a:t>CCI CAMPUS COLMAR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E88B79-B35F-9B42-B103-223C685BC8BD}"/>
              </a:ext>
            </a:extLst>
          </p:cNvPr>
          <p:cNvSpPr txBox="1"/>
          <p:nvPr/>
        </p:nvSpPr>
        <p:spPr>
          <a:xfrm>
            <a:off x="-619864" y="3681531"/>
            <a:ext cx="4297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Myriad Pro Semibold" panose="020B0603030403020204" pitchFamily="34" charset="0"/>
              </a:rPr>
              <a:t>Réaliser par </a:t>
            </a:r>
          </a:p>
          <a:p>
            <a:pPr algn="ctr"/>
            <a:r>
              <a:rPr lang="fr-FR" b="1" dirty="0" err="1">
                <a:latin typeface="Myriad Pro" panose="020B0603030403020204" pitchFamily="34" charset="0"/>
              </a:rPr>
              <a:t>Ines</a:t>
            </a:r>
            <a:r>
              <a:rPr lang="fr-FR" b="1" dirty="0">
                <a:latin typeface="Myriad Pro" panose="020B0603030403020204" pitchFamily="34" charset="0"/>
              </a:rPr>
              <a:t> </a:t>
            </a:r>
            <a:r>
              <a:rPr lang="fr-FR" b="1" dirty="0" err="1">
                <a:latin typeface="Myriad Pro" panose="020B0603030403020204" pitchFamily="34" charset="0"/>
              </a:rPr>
              <a:t>Maurer</a:t>
            </a:r>
            <a:r>
              <a:rPr lang="fr-FR" b="1" dirty="0">
                <a:latin typeface="Myriad Pro" panose="020B0603030403020204" pitchFamily="34" charset="0"/>
              </a:rPr>
              <a:t> </a:t>
            </a:r>
            <a:r>
              <a:rPr lang="fr-FR" dirty="0">
                <a:latin typeface="Myriad Pro Semibold" panose="020B0603030403020204" pitchFamily="34" charset="0"/>
              </a:rPr>
              <a:t>&amp; </a:t>
            </a:r>
          </a:p>
          <a:p>
            <a:pPr algn="ctr"/>
            <a:r>
              <a:rPr lang="fr-FR" b="1" dirty="0">
                <a:latin typeface="Myriad Pro" panose="020B0603030403020204" pitchFamily="34" charset="0"/>
              </a:rPr>
              <a:t>Mohamed KAIZERLI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D17F0F-6D49-584C-8B22-FF8C55685B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896" y="2221420"/>
            <a:ext cx="2342108" cy="9233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ACFC68-F50B-4846-B8EA-4847688B87D3}"/>
              </a:ext>
            </a:extLst>
          </p:cNvPr>
          <p:cNvSpPr txBox="1"/>
          <p:nvPr/>
        </p:nvSpPr>
        <p:spPr>
          <a:xfrm>
            <a:off x="7958667" y="5867696"/>
            <a:ext cx="4233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u="sng" dirty="0">
                <a:latin typeface="Myriad Pro" panose="020B0603030403020204" pitchFamily="34" charset="0"/>
              </a:rPr>
              <a:t>https://</a:t>
            </a:r>
            <a:r>
              <a:rPr lang="fr-FR" sz="2400" b="1" i="1" u="sng" dirty="0" err="1">
                <a:latin typeface="Myriad Pro" panose="020B0603030403020204" pitchFamily="34" charset="0"/>
              </a:rPr>
              <a:t>netflux.ccidoo.fr</a:t>
            </a:r>
            <a:endParaRPr lang="fr-FR" sz="2400" b="1" i="1" u="sng" dirty="0">
              <a:latin typeface="Myriad Pro" panose="020B06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38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3297BA-772E-8949-B22A-F15753BDF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-539721"/>
            <a:ext cx="12192000" cy="8601007"/>
          </a:xfr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895E27F-66B5-A04D-B4AB-B4F7FF26EAD8}"/>
              </a:ext>
            </a:extLst>
          </p:cNvPr>
          <p:cNvGrpSpPr/>
          <p:nvPr/>
        </p:nvGrpSpPr>
        <p:grpSpPr>
          <a:xfrm>
            <a:off x="3393440" y="-30480"/>
            <a:ext cx="8981440" cy="9372003"/>
            <a:chOff x="3454400" y="-2743200"/>
            <a:chExt cx="8981440" cy="937200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42DAF80-64E6-4742-901B-A57AA9C10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54400" y="-2743200"/>
              <a:ext cx="6969760" cy="937200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FA4291F-34BA-A34D-AF1D-C6FFDC2ACF57}"/>
                </a:ext>
              </a:extLst>
            </p:cNvPr>
            <p:cNvSpPr txBox="1"/>
            <p:nvPr/>
          </p:nvSpPr>
          <p:spPr>
            <a:xfrm>
              <a:off x="6324600" y="2072640"/>
              <a:ext cx="6111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Myriad Pro Semibold" panose="020B0603030403020204" pitchFamily="34" charset="0"/>
                </a:rPr>
                <a:t>Patience 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6024FEC-27A1-854C-8440-8E0374FFE8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2880" y="2707640"/>
            <a:ext cx="2336800" cy="2336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E2A317-F7DA-984C-A338-34C712854D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2880" y="2707640"/>
            <a:ext cx="2336800" cy="23368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BF747FC-3DAC-B943-A6CB-A9D99295EA6C}"/>
              </a:ext>
            </a:extLst>
          </p:cNvPr>
          <p:cNvGrpSpPr/>
          <p:nvPr/>
        </p:nvGrpSpPr>
        <p:grpSpPr>
          <a:xfrm>
            <a:off x="480060" y="-2032993"/>
            <a:ext cx="11854180" cy="10294065"/>
            <a:chOff x="1089660" y="-7573691"/>
            <a:chExt cx="11854180" cy="10294065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245C1CB-71D8-A14D-B2EC-DDC166123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9660" y="-7573691"/>
              <a:ext cx="11854180" cy="10294065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D9E59BE-CD88-F247-AD94-73F89FBB5BAF}"/>
                </a:ext>
              </a:extLst>
            </p:cNvPr>
            <p:cNvSpPr txBox="1"/>
            <p:nvPr/>
          </p:nvSpPr>
          <p:spPr>
            <a:xfrm>
              <a:off x="5519857" y="-2293586"/>
              <a:ext cx="6699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Myriad Pro Semibold" panose="020B0603030403020204" pitchFamily="34" charset="0"/>
                </a:rPr>
                <a:t>Assiduité / Engagement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8690510-068C-2D45-ADD5-37708134BB5A}"/>
              </a:ext>
            </a:extLst>
          </p:cNvPr>
          <p:cNvGrpSpPr/>
          <p:nvPr/>
        </p:nvGrpSpPr>
        <p:grpSpPr>
          <a:xfrm>
            <a:off x="7271384" y="986151"/>
            <a:ext cx="5107941" cy="3273130"/>
            <a:chOff x="7271384" y="986151"/>
            <a:chExt cx="5107941" cy="327313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0CC0CB9-2968-A74E-A135-AC792F9939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71384" y="986151"/>
              <a:ext cx="5107941" cy="327313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CF4E294-2690-2649-829D-A71C87EF9729}"/>
                </a:ext>
              </a:extLst>
            </p:cNvPr>
            <p:cNvSpPr txBox="1"/>
            <p:nvPr/>
          </p:nvSpPr>
          <p:spPr>
            <a:xfrm>
              <a:off x="8386445" y="2438050"/>
              <a:ext cx="3596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Myriad Pro Semibold" panose="020B0603030403020204" pitchFamily="34" charset="0"/>
                </a:rPr>
                <a:t>Amélioration Technique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4C0FF2B-CBB7-8548-9C62-F507D0CF53D0}"/>
              </a:ext>
            </a:extLst>
          </p:cNvPr>
          <p:cNvGrpSpPr/>
          <p:nvPr/>
        </p:nvGrpSpPr>
        <p:grpSpPr>
          <a:xfrm>
            <a:off x="7387311" y="2738503"/>
            <a:ext cx="5107941" cy="3273130"/>
            <a:chOff x="7387311" y="2738503"/>
            <a:chExt cx="5107941" cy="327313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1E88CBE-6BA3-C248-9919-A4F9E0627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87311" y="2738503"/>
              <a:ext cx="5107941" cy="327313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D0C8D19-56F9-884B-8050-F0C10EC2EC0C}"/>
                </a:ext>
              </a:extLst>
            </p:cNvPr>
            <p:cNvSpPr txBox="1"/>
            <p:nvPr/>
          </p:nvSpPr>
          <p:spPr>
            <a:xfrm>
              <a:off x="8502372" y="4190402"/>
              <a:ext cx="3596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Myriad Pro Semibold" panose="020B0603030403020204" pitchFamily="34" charset="0"/>
                </a:rPr>
                <a:t>Etat d’esprit de développeur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240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B22C4E-24F2-BB45-9E4A-28C2573370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6455" b="404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746A65-1DEB-E74E-AF26-1AA2B0C17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336" y="5476921"/>
            <a:ext cx="2172440" cy="10706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3F7D66-F155-444E-B89B-D78D8EA2DCF4}"/>
              </a:ext>
            </a:extLst>
          </p:cNvPr>
          <p:cNvSpPr txBox="1"/>
          <p:nvPr/>
        </p:nvSpPr>
        <p:spPr>
          <a:xfrm>
            <a:off x="7686676" y="528639"/>
            <a:ext cx="3900487" cy="120032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  <a:latin typeface="Azonix" pitchFamily="2" charset="0"/>
              </a:rPr>
              <a:t>NETFLUX</a:t>
            </a:r>
          </a:p>
          <a:p>
            <a:pPr algn="ctr"/>
            <a:r>
              <a:rPr lang="fr-FR" b="1" dirty="0">
                <a:solidFill>
                  <a:schemeClr val="tx1"/>
                </a:solidFill>
                <a:latin typeface="Chalkboard" panose="03050602040202020205" pitchFamily="66" charset="77"/>
              </a:rPr>
              <a:t>Présentation Projet 2 </a:t>
            </a:r>
          </a:p>
          <a:p>
            <a:pPr algn="ctr"/>
            <a:r>
              <a:rPr lang="fr-FR" b="1" dirty="0">
                <a:solidFill>
                  <a:schemeClr val="tx1"/>
                </a:solidFill>
                <a:latin typeface="Chalkboard" panose="03050602040202020205" pitchFamily="66" charset="77"/>
              </a:rPr>
              <a:t>Promotion DOO 2019</a:t>
            </a:r>
          </a:p>
          <a:p>
            <a:pPr algn="ctr"/>
            <a:r>
              <a:rPr lang="fr-FR" b="1" dirty="0">
                <a:solidFill>
                  <a:schemeClr val="tx1"/>
                </a:solidFill>
                <a:latin typeface="Chalkboard" panose="03050602040202020205" pitchFamily="66" charset="77"/>
              </a:rPr>
              <a:t>CCI CAMPUS COLMAR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E88B79-B35F-9B42-B103-223C685BC8BD}"/>
              </a:ext>
            </a:extLst>
          </p:cNvPr>
          <p:cNvSpPr txBox="1"/>
          <p:nvPr/>
        </p:nvSpPr>
        <p:spPr>
          <a:xfrm>
            <a:off x="-619864" y="3681531"/>
            <a:ext cx="4297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Myriad Pro Semibold" panose="020B0603030403020204" pitchFamily="34" charset="0"/>
              </a:rPr>
              <a:t>Réaliser par </a:t>
            </a:r>
          </a:p>
          <a:p>
            <a:pPr algn="ctr"/>
            <a:r>
              <a:rPr lang="fr-FR" b="1" dirty="0" err="1">
                <a:latin typeface="Myriad Pro" panose="020B0603030403020204" pitchFamily="34" charset="0"/>
              </a:rPr>
              <a:t>Ines</a:t>
            </a:r>
            <a:r>
              <a:rPr lang="fr-FR" b="1" dirty="0">
                <a:latin typeface="Myriad Pro" panose="020B0603030403020204" pitchFamily="34" charset="0"/>
              </a:rPr>
              <a:t> </a:t>
            </a:r>
            <a:r>
              <a:rPr lang="fr-FR" b="1" dirty="0" err="1">
                <a:latin typeface="Myriad Pro" panose="020B0603030403020204" pitchFamily="34" charset="0"/>
              </a:rPr>
              <a:t>Maurer</a:t>
            </a:r>
            <a:r>
              <a:rPr lang="fr-FR" b="1" dirty="0">
                <a:latin typeface="Myriad Pro" panose="020B0603030403020204" pitchFamily="34" charset="0"/>
              </a:rPr>
              <a:t> </a:t>
            </a:r>
            <a:r>
              <a:rPr lang="fr-FR" dirty="0">
                <a:latin typeface="Myriad Pro Semibold" panose="020B0603030403020204" pitchFamily="34" charset="0"/>
              </a:rPr>
              <a:t>&amp; </a:t>
            </a:r>
          </a:p>
          <a:p>
            <a:pPr algn="ctr"/>
            <a:r>
              <a:rPr lang="fr-FR" b="1" dirty="0">
                <a:latin typeface="Myriad Pro" panose="020B0603030403020204" pitchFamily="34" charset="0"/>
              </a:rPr>
              <a:t>Mohamed KAIZERLI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D17F0F-6D49-584C-8B22-FF8C55685B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896" y="2221420"/>
            <a:ext cx="2342108" cy="9233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ACFC68-F50B-4846-B8EA-4847688B87D3}"/>
              </a:ext>
            </a:extLst>
          </p:cNvPr>
          <p:cNvSpPr txBox="1"/>
          <p:nvPr/>
        </p:nvSpPr>
        <p:spPr>
          <a:xfrm>
            <a:off x="7958667" y="5867696"/>
            <a:ext cx="4233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u="sng" dirty="0">
                <a:latin typeface="Myriad Pro" panose="020B0603030403020204" pitchFamily="34" charset="0"/>
              </a:rPr>
              <a:t>https://</a:t>
            </a:r>
            <a:r>
              <a:rPr lang="fr-FR" sz="2400" b="1" i="1" u="sng" dirty="0" err="1">
                <a:latin typeface="Myriad Pro" panose="020B0603030403020204" pitchFamily="34" charset="0"/>
              </a:rPr>
              <a:t>netflux.ccidoo.fr</a:t>
            </a:r>
            <a:endParaRPr lang="fr-FR" sz="2400" b="1" i="1" u="sng" dirty="0">
              <a:latin typeface="Myriad Pro" panose="020B06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414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3DA133-2FDE-7940-B4A1-6ED7F6902E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98" r="1" b="333"/>
          <a:stretch/>
        </p:blipFill>
        <p:spPr>
          <a:xfrm>
            <a:off x="3" y="10"/>
            <a:ext cx="10655455" cy="685799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2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2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C96DC6-C1DA-404F-AA44-8EEB0EF9C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809" y="-1674410"/>
            <a:ext cx="13451045" cy="100882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E52FCD-BD0E-344E-92F3-BC5060C54E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97" y="141256"/>
            <a:ext cx="13965395" cy="104740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4FA9134-D9B7-FD41-955A-57CFFEBAD3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5600" y="-675344"/>
            <a:ext cx="6029138" cy="532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84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3297BA-772E-8949-B22A-F15753BDF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600681"/>
            <a:ext cx="12192000" cy="8601007"/>
          </a:xfr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201F5FEC-CC42-D745-909D-DE92C231FBF1}"/>
              </a:ext>
            </a:extLst>
          </p:cNvPr>
          <p:cNvGrpSpPr/>
          <p:nvPr/>
        </p:nvGrpSpPr>
        <p:grpSpPr>
          <a:xfrm>
            <a:off x="0" y="-3262036"/>
            <a:ext cx="13746481" cy="9875521"/>
            <a:chOff x="0" y="-3277275"/>
            <a:chExt cx="13746481" cy="987552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42DAF80-64E6-4742-901B-A57AA9C10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3277275"/>
              <a:ext cx="13746481" cy="987552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FA4291F-34BA-A34D-AF1D-C6FFDC2ACF57}"/>
                </a:ext>
              </a:extLst>
            </p:cNvPr>
            <p:cNvSpPr txBox="1"/>
            <p:nvPr/>
          </p:nvSpPr>
          <p:spPr>
            <a:xfrm>
              <a:off x="5181600" y="1813560"/>
              <a:ext cx="4099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Myriad Pro Semibold" panose="020B0603030403020204" pitchFamily="34" charset="0"/>
                </a:rPr>
                <a:t>BLOG DE SERIES A SUCCES</a:t>
              </a:r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452D4079-7C1C-7A43-9DA0-4F1F66F16D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1970" y="2313603"/>
            <a:ext cx="2336800" cy="233680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7CD9F0AC-FB7D-624C-A628-62D5C2CE2DCD}"/>
              </a:ext>
            </a:extLst>
          </p:cNvPr>
          <p:cNvGrpSpPr/>
          <p:nvPr/>
        </p:nvGrpSpPr>
        <p:grpSpPr>
          <a:xfrm>
            <a:off x="5364480" y="1675725"/>
            <a:ext cx="6187439" cy="3378200"/>
            <a:chOff x="5364480" y="1675725"/>
            <a:chExt cx="6187439" cy="3378200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3784E0F-02DA-F742-A501-9D1F8D07C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64480" y="1675725"/>
              <a:ext cx="6187439" cy="337820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2314465-30EA-684E-9ABD-F6E975E3051B}"/>
                </a:ext>
              </a:extLst>
            </p:cNvPr>
            <p:cNvSpPr txBox="1"/>
            <p:nvPr/>
          </p:nvSpPr>
          <p:spPr>
            <a:xfrm>
              <a:off x="6446522" y="3180159"/>
              <a:ext cx="4099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Myriad Pro Semibold" panose="020B0603030403020204" pitchFamily="34" charset="0"/>
                </a:rPr>
                <a:t>LES SERIES ONT REMPLACEE LES FILMS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7889771-DF1D-9642-8965-1510B1CC14DE}"/>
              </a:ext>
            </a:extLst>
          </p:cNvPr>
          <p:cNvGrpSpPr/>
          <p:nvPr/>
        </p:nvGrpSpPr>
        <p:grpSpPr>
          <a:xfrm>
            <a:off x="4114799" y="3145969"/>
            <a:ext cx="5166361" cy="3378200"/>
            <a:chOff x="4114799" y="3145969"/>
            <a:chExt cx="5166361" cy="3378200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6F9FFF1-6A82-E842-AEF6-438C1460E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14799" y="3145969"/>
              <a:ext cx="5166361" cy="33782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F33B2C3-317F-534B-842F-06F1658593F3}"/>
                </a:ext>
              </a:extLst>
            </p:cNvPr>
            <p:cNvSpPr txBox="1"/>
            <p:nvPr/>
          </p:nvSpPr>
          <p:spPr>
            <a:xfrm>
              <a:off x="5105400" y="4650403"/>
              <a:ext cx="4099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Myriad Pro Semibold" panose="020B0603030403020204" pitchFamily="34" charset="0"/>
                </a:rPr>
                <a:t>LA PASSION POUR LES SERIES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483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3297BA-772E-8949-B22A-F15753BDF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-600681"/>
            <a:ext cx="12192000" cy="8601007"/>
          </a:xfr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67ED79B-0519-0D4E-AFB8-ACD956F7551E}"/>
              </a:ext>
            </a:extLst>
          </p:cNvPr>
          <p:cNvGrpSpPr/>
          <p:nvPr/>
        </p:nvGrpSpPr>
        <p:grpSpPr>
          <a:xfrm>
            <a:off x="1035055" y="-3595435"/>
            <a:ext cx="10881361" cy="9875521"/>
            <a:chOff x="1036320" y="-3623331"/>
            <a:chExt cx="10881361" cy="987552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42DAF80-64E6-4742-901B-A57AA9C10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6320" y="-3623331"/>
              <a:ext cx="10881361" cy="987552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FA4291F-34BA-A34D-AF1D-C6FFDC2ACF57}"/>
                </a:ext>
              </a:extLst>
            </p:cNvPr>
            <p:cNvSpPr txBox="1"/>
            <p:nvPr/>
          </p:nvSpPr>
          <p:spPr>
            <a:xfrm>
              <a:off x="5181600" y="1467504"/>
              <a:ext cx="4099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Myriad Pro Semibold" panose="020B0603030403020204" pitchFamily="34" charset="0"/>
                </a:rPr>
                <a:t>GERER LE CONTENU</a:t>
              </a:r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452D4079-7C1C-7A43-9DA0-4F1F66F16D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1970" y="2313603"/>
            <a:ext cx="2336800" cy="23368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36F4DF0-0FD4-D641-9B13-8CBDC5521EEF}"/>
              </a:ext>
            </a:extLst>
          </p:cNvPr>
          <p:cNvGrpSpPr/>
          <p:nvPr/>
        </p:nvGrpSpPr>
        <p:grpSpPr>
          <a:xfrm>
            <a:off x="5488321" y="1252269"/>
            <a:ext cx="4880599" cy="3378200"/>
            <a:chOff x="5469261" y="1675725"/>
            <a:chExt cx="4880599" cy="3378200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3784E0F-02DA-F742-A501-9D1F8D07C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69261" y="1675725"/>
              <a:ext cx="4880599" cy="337820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2314465-30EA-684E-9ABD-F6E975E3051B}"/>
                </a:ext>
              </a:extLst>
            </p:cNvPr>
            <p:cNvSpPr txBox="1"/>
            <p:nvPr/>
          </p:nvSpPr>
          <p:spPr>
            <a:xfrm>
              <a:off x="6446522" y="3180159"/>
              <a:ext cx="37337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Myriad Pro Semibold" panose="020B0603030403020204" pitchFamily="34" charset="0"/>
                </a:rPr>
                <a:t>CONSULTER LE CONTENU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4A1C11D-9F2B-5749-A379-C91790B58A59}"/>
              </a:ext>
            </a:extLst>
          </p:cNvPr>
          <p:cNvGrpSpPr/>
          <p:nvPr/>
        </p:nvGrpSpPr>
        <p:grpSpPr>
          <a:xfrm>
            <a:off x="5238759" y="4393664"/>
            <a:ext cx="6187439" cy="3378200"/>
            <a:chOff x="3992878" y="2704009"/>
            <a:chExt cx="6187439" cy="3378200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6F9FFF1-6A82-E842-AEF6-438C1460E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92878" y="2704009"/>
              <a:ext cx="6187439" cy="33782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F33B2C3-317F-534B-842F-06F1658593F3}"/>
                </a:ext>
              </a:extLst>
            </p:cNvPr>
            <p:cNvSpPr txBox="1"/>
            <p:nvPr/>
          </p:nvSpPr>
          <p:spPr>
            <a:xfrm>
              <a:off x="5229855" y="4221099"/>
              <a:ext cx="3802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Myriad Pro Semibold" panose="020B0603030403020204" pitchFamily="34" charset="0"/>
                </a:rPr>
                <a:t>MOTEUR DE TEMPLATES ( SMARTY )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46FC11E-AC16-B844-A6AC-E60CF623F3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8640" y="2313603"/>
            <a:ext cx="2336800" cy="23368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FB25B22-3FE9-034D-B82F-AE94EC6A371F}"/>
              </a:ext>
            </a:extLst>
          </p:cNvPr>
          <p:cNvGrpSpPr/>
          <p:nvPr/>
        </p:nvGrpSpPr>
        <p:grpSpPr>
          <a:xfrm>
            <a:off x="4110583" y="2689324"/>
            <a:ext cx="5354958" cy="3378200"/>
            <a:chOff x="5602603" y="4732516"/>
            <a:chExt cx="5354958" cy="337820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512167E-8DE3-0644-86FE-8DE2D0EF4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02603" y="4732516"/>
              <a:ext cx="5354958" cy="33782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58A897F-052D-E744-A4F1-758B8A3A0BB7}"/>
                </a:ext>
              </a:extLst>
            </p:cNvPr>
            <p:cNvSpPr txBox="1"/>
            <p:nvPr/>
          </p:nvSpPr>
          <p:spPr>
            <a:xfrm>
              <a:off x="6539865" y="6252190"/>
              <a:ext cx="37337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Myriad Pro Semibold" panose="020B0603030403020204" pitchFamily="34" charset="0"/>
                </a:rPr>
                <a:t>REDIMENSIONNEMENT D’IMAGES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619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3297BA-772E-8949-B22A-F15753BDF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-600681"/>
            <a:ext cx="12192000" cy="860100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408505C-366E-8641-81BD-E02C896D9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7372" y="2452549"/>
            <a:ext cx="2336800" cy="2336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C2D294-0F79-4C4F-A190-CFA80CCC6E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751751">
            <a:off x="5019044" y="937260"/>
            <a:ext cx="1905000" cy="1905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9C5498-0E4C-D24D-96C4-B6BA9F4CAD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12692">
            <a:off x="7994565" y="1091141"/>
            <a:ext cx="2336801" cy="23368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D0CCC74-D727-B943-9D7D-0785630802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877845">
            <a:off x="8963406" y="4086618"/>
            <a:ext cx="2066290" cy="206629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502708B-B13A-3B42-B33C-025F87294B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985217">
            <a:off x="4628060" y="4630114"/>
            <a:ext cx="2066291" cy="206629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0474A9B-76C2-0647-9199-B4A8A6AF31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07166" y="3046059"/>
            <a:ext cx="2163327" cy="216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43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3297BA-772E-8949-B22A-F15753BDF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-600681"/>
            <a:ext cx="12192000" cy="8601007"/>
          </a:xfr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C28AC14-2381-0742-8C39-3061D5716B4A}"/>
              </a:ext>
            </a:extLst>
          </p:cNvPr>
          <p:cNvGrpSpPr/>
          <p:nvPr/>
        </p:nvGrpSpPr>
        <p:grpSpPr>
          <a:xfrm>
            <a:off x="4693919" y="231075"/>
            <a:ext cx="6507481" cy="5657331"/>
            <a:chOff x="4693919" y="231075"/>
            <a:chExt cx="6507481" cy="5657331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3784E0F-02DA-F742-A501-9D1F8D07C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93919" y="231075"/>
              <a:ext cx="6507481" cy="5657331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FB509EE-40A2-7940-8CA4-DD061093A812}"/>
                </a:ext>
              </a:extLst>
            </p:cNvPr>
            <p:cNvSpPr txBox="1"/>
            <p:nvPr/>
          </p:nvSpPr>
          <p:spPr>
            <a:xfrm>
              <a:off x="6537960" y="2905555"/>
              <a:ext cx="3596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Myriad Pro Semibold" panose="020B0603030403020204" pitchFamily="34" charset="0"/>
                </a:rPr>
                <a:t>DEMO DU SITE EN LIGNE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583EDFD3-8D53-DF40-A6D5-DFB9B1E0F4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7522" y="2409502"/>
            <a:ext cx="2336800" cy="2336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55909E-B527-8F4C-8D76-610B25AA55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7522" y="2409502"/>
            <a:ext cx="23368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1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3297BA-772E-8949-B22A-F15753BDF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-600681"/>
            <a:ext cx="12192000" cy="8601007"/>
          </a:xfr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72A31BE-9241-8046-9C50-AA6CF849DA65}"/>
              </a:ext>
            </a:extLst>
          </p:cNvPr>
          <p:cNvGrpSpPr/>
          <p:nvPr/>
        </p:nvGrpSpPr>
        <p:grpSpPr>
          <a:xfrm>
            <a:off x="4813299" y="219216"/>
            <a:ext cx="4711701" cy="3273130"/>
            <a:chOff x="5438139" y="1392696"/>
            <a:chExt cx="4711701" cy="3273130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3784E0F-02DA-F742-A501-9D1F8D07C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38139" y="1392696"/>
              <a:ext cx="4452621" cy="3273130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FB509EE-40A2-7940-8CA4-DD061093A812}"/>
                </a:ext>
              </a:extLst>
            </p:cNvPr>
            <p:cNvSpPr txBox="1"/>
            <p:nvPr/>
          </p:nvSpPr>
          <p:spPr>
            <a:xfrm>
              <a:off x="6553200" y="2844595"/>
              <a:ext cx="3596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Myriad Pro Semibold" panose="020B0603030403020204" pitchFamily="34" charset="0"/>
                </a:rPr>
                <a:t>Travailler en équipe 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9A43C5F-E2D6-D547-872E-139F5A1E5D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3400" y="2260600"/>
            <a:ext cx="2336800" cy="2336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86887A-7BF3-6049-89E8-1E87AF2E6A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3400" y="2260600"/>
            <a:ext cx="2336800" cy="233680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65EE129-B3AE-1343-AD03-67BB21196FDF}"/>
              </a:ext>
            </a:extLst>
          </p:cNvPr>
          <p:cNvGrpSpPr/>
          <p:nvPr/>
        </p:nvGrpSpPr>
        <p:grpSpPr>
          <a:xfrm>
            <a:off x="6032499" y="1453657"/>
            <a:ext cx="5107941" cy="3273130"/>
            <a:chOff x="5438139" y="1392696"/>
            <a:chExt cx="5107941" cy="327313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08BBE51-54E5-4948-9E28-4C79631D6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38139" y="1392696"/>
              <a:ext cx="5107941" cy="327313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3780AA7-E5A6-6A41-8DDE-DDF2F1C53221}"/>
                </a:ext>
              </a:extLst>
            </p:cNvPr>
            <p:cNvSpPr txBox="1"/>
            <p:nvPr/>
          </p:nvSpPr>
          <p:spPr>
            <a:xfrm>
              <a:off x="6553200" y="2844595"/>
              <a:ext cx="3596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Myriad Pro Semibold" panose="020B0603030403020204" pitchFamily="34" charset="0"/>
                </a:rPr>
                <a:t>Barre de Recherche en AJAX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E847B48-105C-4E4D-9ABB-94D7AC930959}"/>
              </a:ext>
            </a:extLst>
          </p:cNvPr>
          <p:cNvGrpSpPr/>
          <p:nvPr/>
        </p:nvGrpSpPr>
        <p:grpSpPr>
          <a:xfrm>
            <a:off x="5008878" y="2774660"/>
            <a:ext cx="4452621" cy="3273130"/>
            <a:chOff x="5008878" y="3247100"/>
            <a:chExt cx="4452621" cy="327313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19F66F9-5122-F24B-9188-14040A5C36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08878" y="3247100"/>
              <a:ext cx="3642361" cy="327313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06CF101-62BB-0F4C-A4E8-D5B87140F698}"/>
                </a:ext>
              </a:extLst>
            </p:cNvPr>
            <p:cNvSpPr txBox="1"/>
            <p:nvPr/>
          </p:nvSpPr>
          <p:spPr>
            <a:xfrm>
              <a:off x="5864859" y="4698999"/>
              <a:ext cx="3596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Myriad Pro Semibold" panose="020B0603030403020204" pitchFamily="34" charset="0"/>
                </a:rPr>
                <a:t>Rythme du Travail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5C81A26-821B-604A-96D2-61D85E39C1E3}"/>
              </a:ext>
            </a:extLst>
          </p:cNvPr>
          <p:cNvGrpSpPr/>
          <p:nvPr/>
        </p:nvGrpSpPr>
        <p:grpSpPr>
          <a:xfrm>
            <a:off x="6474460" y="4134264"/>
            <a:ext cx="4452620" cy="3273130"/>
            <a:chOff x="6474460" y="4621944"/>
            <a:chExt cx="4452620" cy="3273130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8FE7A29-D3FF-8549-BF22-F2372B7F2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74460" y="4621944"/>
              <a:ext cx="3642360" cy="327313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95D7DD2-877C-5C43-AB08-AE28A8565249}"/>
                </a:ext>
              </a:extLst>
            </p:cNvPr>
            <p:cNvSpPr txBox="1"/>
            <p:nvPr/>
          </p:nvSpPr>
          <p:spPr>
            <a:xfrm>
              <a:off x="7330440" y="6073843"/>
              <a:ext cx="3596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Myriad Pro Semibold" panose="020B0603030403020204" pitchFamily="34" charset="0"/>
                </a:rPr>
                <a:t>Technologies POO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415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3297BA-772E-8949-B22A-F15753BDF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-600681"/>
            <a:ext cx="12192000" cy="8601007"/>
          </a:xfr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1F2689F-4229-A644-BAB3-DA48D83739AB}"/>
              </a:ext>
            </a:extLst>
          </p:cNvPr>
          <p:cNvGrpSpPr/>
          <p:nvPr/>
        </p:nvGrpSpPr>
        <p:grpSpPr>
          <a:xfrm>
            <a:off x="-5928360" y="-4024035"/>
            <a:ext cx="29428440" cy="11277601"/>
            <a:chOff x="-5928360" y="-4024035"/>
            <a:chExt cx="29428440" cy="1127760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42DAF80-64E6-4742-901B-A57AA9C10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5928360" y="-4024035"/>
              <a:ext cx="29428440" cy="1127760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FA4291F-34BA-A34D-AF1D-C6FFDC2ACF57}"/>
                </a:ext>
              </a:extLst>
            </p:cNvPr>
            <p:cNvSpPr txBox="1"/>
            <p:nvPr/>
          </p:nvSpPr>
          <p:spPr>
            <a:xfrm>
              <a:off x="5181600" y="1798320"/>
              <a:ext cx="6111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Myriad Pro Semibold" panose="020B0603030403020204" pitchFamily="34" charset="0"/>
                </a:rPr>
                <a:t>TOUTES LES FONCTIONNALITES SONT OPERATIONNELLES 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3A55DBF-989E-D34A-83EA-E6A57C2389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4801" y="2493992"/>
            <a:ext cx="2336800" cy="2336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AAADAC8-9E9E-1749-9D8A-3107BBC75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-2547541"/>
            <a:ext cx="15621000" cy="1127760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714BABE-3BC3-8641-A8F1-A036C302F204}"/>
              </a:ext>
            </a:extLst>
          </p:cNvPr>
          <p:cNvSpPr txBox="1"/>
          <p:nvPr/>
        </p:nvSpPr>
        <p:spPr>
          <a:xfrm>
            <a:off x="6477000" y="3274814"/>
            <a:ext cx="6111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Myriad Pro Semibold" panose="020B0603030403020204" pitchFamily="34" charset="0"/>
              </a:rPr>
              <a:t>TECHNOLOGIES MATRISEES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5118349-00AC-6B4D-AB4F-6D2137B92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928360" y="-777530"/>
            <a:ext cx="29428440" cy="112776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6B985E-8944-8741-B0AE-2613F7B1EC7E}"/>
              </a:ext>
            </a:extLst>
          </p:cNvPr>
          <p:cNvSpPr txBox="1"/>
          <p:nvPr/>
        </p:nvSpPr>
        <p:spPr>
          <a:xfrm>
            <a:off x="5334000" y="5044440"/>
            <a:ext cx="580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Myriad Pro Semibold" panose="020B0603030403020204" pitchFamily="34" charset="0"/>
              </a:rPr>
              <a:t>SUPPRESSION DES IMAGES DANS LE DOSSIER ( UNLIK 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E6CB24-AA88-8D4B-A91C-1C72087B12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0041" y="2493991"/>
            <a:ext cx="23368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3297BA-772E-8949-B22A-F15753BDF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-600681"/>
            <a:ext cx="12192000" cy="860100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2DAF80-64E6-4742-901B-A57AA9C10F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529840" y="-4045665"/>
            <a:ext cx="20124420" cy="112776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A4291F-34BA-A34D-AF1D-C6FFDC2ACF57}"/>
              </a:ext>
            </a:extLst>
          </p:cNvPr>
          <p:cNvSpPr txBox="1"/>
          <p:nvPr/>
        </p:nvSpPr>
        <p:spPr>
          <a:xfrm>
            <a:off x="5181600" y="1813560"/>
            <a:ext cx="6111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Myriad Pro Semibold" panose="020B0603030403020204" pitchFamily="34" charset="0"/>
              </a:rPr>
              <a:t>AJOUT D’UN FORUM DE DISCUSSIONS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09463E-16D0-9445-9EF0-E3B9D0E5F2E7}"/>
              </a:ext>
            </a:extLst>
          </p:cNvPr>
          <p:cNvGrpSpPr/>
          <p:nvPr/>
        </p:nvGrpSpPr>
        <p:grpSpPr>
          <a:xfrm>
            <a:off x="-1165860" y="-2657107"/>
            <a:ext cx="20124420" cy="11277601"/>
            <a:chOff x="-1165860" y="-2657107"/>
            <a:chExt cx="20124420" cy="1127760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AAADAC8-9E9E-1749-9D8A-3107BBC758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165860" y="-2657107"/>
              <a:ext cx="20124420" cy="1127760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14BABE-3BC3-8641-A8F1-A036C302F204}"/>
                </a:ext>
              </a:extLst>
            </p:cNvPr>
            <p:cNvSpPr txBox="1"/>
            <p:nvPr/>
          </p:nvSpPr>
          <p:spPr>
            <a:xfrm>
              <a:off x="5425440" y="3180556"/>
              <a:ext cx="6111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Myriad Pro Semibold" panose="020B0603030403020204" pitchFamily="34" charset="0"/>
                </a:rPr>
                <a:t>INSCRIPTION / CONNEXION UTILISATEUR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8A8D036-4EB4-1344-9F06-E2AEA0227079}"/>
              </a:ext>
            </a:extLst>
          </p:cNvPr>
          <p:cNvGrpSpPr/>
          <p:nvPr/>
        </p:nvGrpSpPr>
        <p:grpSpPr>
          <a:xfrm>
            <a:off x="-4236720" y="-786361"/>
            <a:ext cx="25435560" cy="11277601"/>
            <a:chOff x="-4236720" y="-821986"/>
            <a:chExt cx="25435560" cy="1127760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5118349-00AC-6B4D-AB4F-6D2137B92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236720" y="-821986"/>
              <a:ext cx="25435560" cy="1127760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6B985E-8944-8741-B0AE-2613F7B1EC7E}"/>
                </a:ext>
              </a:extLst>
            </p:cNvPr>
            <p:cNvSpPr txBox="1"/>
            <p:nvPr/>
          </p:nvSpPr>
          <p:spPr>
            <a:xfrm>
              <a:off x="5334000" y="5044440"/>
              <a:ext cx="5806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Myriad Pro Semibold" panose="020B0603030403020204" pitchFamily="34" charset="0"/>
                </a:rPr>
                <a:t>PARTIE ADMIN VISIBLE UNIQUEMENT PAR L’ADMIN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1AF05F1-626F-DA4E-9093-2F6DFB5D3D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3200" y="2509520"/>
            <a:ext cx="2336800" cy="2336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FE3ECE-F75E-1C41-97CD-9899E29EEF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5420" y="2509520"/>
            <a:ext cx="23368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39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1497</TotalTime>
  <Words>146</Words>
  <Application>Microsoft Macintosh PowerPoint</Application>
  <PresentationFormat>Widescreen</PresentationFormat>
  <Paragraphs>47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Azonix</vt:lpstr>
      <vt:lpstr>Calibri</vt:lpstr>
      <vt:lpstr>Calibri Light</vt:lpstr>
      <vt:lpstr>Chalkboard</vt:lpstr>
      <vt:lpstr>Myriad Pro</vt:lpstr>
      <vt:lpstr>Myriad Pro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KAIZERLI Mohamed</dc:creator>
  <cp:lastModifiedBy>KAIZERLI Mohamed</cp:lastModifiedBy>
  <cp:revision>34</cp:revision>
  <dcterms:created xsi:type="dcterms:W3CDTF">2019-05-20T14:23:39Z</dcterms:created>
  <dcterms:modified xsi:type="dcterms:W3CDTF">2019-05-23T12:16:06Z</dcterms:modified>
</cp:coreProperties>
</file>