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8E74-C11F-F64D-B1AC-1C4274C32E97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DE25-BFB2-D348-9D09-CB9B9839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2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8E74-C11F-F64D-B1AC-1C4274C32E97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DE25-BFB2-D348-9D09-CB9B9839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8E74-C11F-F64D-B1AC-1C4274C32E97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DE25-BFB2-D348-9D09-CB9B9839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3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8E74-C11F-F64D-B1AC-1C4274C32E97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DE25-BFB2-D348-9D09-CB9B9839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8E74-C11F-F64D-B1AC-1C4274C32E97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DE25-BFB2-D348-9D09-CB9B9839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8E74-C11F-F64D-B1AC-1C4274C32E97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DE25-BFB2-D348-9D09-CB9B9839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0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8E74-C11F-F64D-B1AC-1C4274C32E97}" type="datetimeFigureOut">
              <a:rPr lang="en-US" smtClean="0"/>
              <a:t>4/30/17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DE25-BFB2-D348-9D09-CB9B9839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4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8E74-C11F-F64D-B1AC-1C4274C32E97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DE25-BFB2-D348-9D09-CB9B9839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6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8E74-C11F-F64D-B1AC-1C4274C32E97}" type="datetimeFigureOut">
              <a:rPr lang="en-US" smtClean="0"/>
              <a:t>4/30/17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DE25-BFB2-D348-9D09-CB9B9839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8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8E74-C11F-F64D-B1AC-1C4274C32E97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DE25-BFB2-D348-9D09-CB9B9839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7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8E74-C11F-F64D-B1AC-1C4274C32E97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DE25-BFB2-D348-9D09-CB9B9839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8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8E74-C11F-F64D-B1AC-1C4274C32E97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FDE25-BFB2-D348-9D09-CB9B9839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9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g"/><Relationship Id="rId12" Type="http://schemas.openxmlformats.org/officeDocument/2006/relationships/image" Target="../media/image10.jp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1.png"/><Relationship Id="rId6" Type="http://schemas.openxmlformats.org/officeDocument/2006/relationships/image" Target="../media/image2.jpeg"/><Relationship Id="rId7" Type="http://schemas.microsoft.com/office/2007/relationships/hdphoto" Target="../media/hdphoto1.wdp"/><Relationship Id="rId8" Type="http://schemas.openxmlformats.org/officeDocument/2006/relationships/image" Target="../media/image3.jpeg"/><Relationship Id="rId9" Type="http://schemas.openxmlformats.org/officeDocument/2006/relationships/image" Target="../media/image4.jpeg"/><Relationship Id="rId10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43208" y="827873"/>
            <a:ext cx="8841699" cy="5880198"/>
            <a:chOff x="143208" y="827873"/>
            <a:chExt cx="8841699" cy="588019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14629" r="19260"/>
            <a:stretch/>
          </p:blipFill>
          <p:spPr>
            <a:xfrm>
              <a:off x="2726264" y="2006588"/>
              <a:ext cx="3539067" cy="3568807"/>
            </a:xfrm>
            <a:prstGeom prst="rect">
              <a:avLst/>
            </a:prstGeom>
          </p:spPr>
        </p:pic>
        <p:sp>
          <p:nvSpPr>
            <p:cNvPr id="5" name="Frame 4"/>
            <p:cNvSpPr/>
            <p:nvPr/>
          </p:nvSpPr>
          <p:spPr>
            <a:xfrm>
              <a:off x="5418668" y="2675459"/>
              <a:ext cx="254000" cy="220133"/>
            </a:xfrm>
            <a:prstGeom prst="frame">
              <a:avLst/>
            </a:prstGeom>
            <a:solidFill>
              <a:schemeClr val="tx1"/>
            </a:solidFill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5672668" y="1011078"/>
              <a:ext cx="972388" cy="16643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5672668" y="2455326"/>
              <a:ext cx="972388" cy="3725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8" name="Picture 2" descr="C:\Users\Jennifer Rudgers\AppData\Local\Microsoft\Windows\Temporary Internet Files\Content.Outlook\XVQ0RFG2\image0011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875"/>
                      </a14:imgEffect>
                      <a14:imgEffect>
                        <a14:saturation sat="85000"/>
                      </a14:imgEffect>
                      <a14:imgEffect>
                        <a14:brightnessContrast bright="19000" contrast="5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65" t="16971" r="29547" b="32147"/>
            <a:stretch/>
          </p:blipFill>
          <p:spPr bwMode="auto">
            <a:xfrm>
              <a:off x="6645056" y="5267653"/>
              <a:ext cx="2339851" cy="1440418"/>
            </a:xfrm>
            <a:prstGeom prst="rect">
              <a:avLst/>
            </a:prstGeom>
            <a:noFill/>
            <a:ln w="19050" cmpd="sng">
              <a:solidFill>
                <a:srgbClr val="0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3" descr="C:\Users\Jennifer Rudgers\AppData\Local\Microsoft\Windows\Temporary Internet Files\Content.Outlook\XVQ0RFG2\image0013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67" t="5096" r="28071" b="18488"/>
            <a:stretch/>
          </p:blipFill>
          <p:spPr bwMode="auto">
            <a:xfrm rot="5400000">
              <a:off x="7092858" y="563277"/>
              <a:ext cx="1444247" cy="2339850"/>
            </a:xfrm>
            <a:prstGeom prst="rect">
              <a:avLst/>
            </a:prstGeom>
            <a:noFill/>
            <a:ln w="19050" cmpd="sng">
              <a:solidFill>
                <a:srgbClr val="0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5" descr="Endo Mycelium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70" t="8017" r="3428" b="15535"/>
            <a:stretch/>
          </p:blipFill>
          <p:spPr bwMode="auto">
            <a:xfrm>
              <a:off x="217630" y="827873"/>
              <a:ext cx="2235978" cy="1373453"/>
            </a:xfrm>
            <a:prstGeom prst="rect">
              <a:avLst/>
            </a:prstGeom>
            <a:noFill/>
            <a:ln w="19050" cmpd="sng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vesicles and arbuscles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39012"/>
            <a:stretch/>
          </p:blipFill>
          <p:spPr bwMode="auto">
            <a:xfrm>
              <a:off x="143208" y="4949550"/>
              <a:ext cx="2310400" cy="1419167"/>
            </a:xfrm>
            <a:prstGeom prst="rect">
              <a:avLst/>
            </a:prstGeom>
            <a:noFill/>
            <a:ln w="19050" cmpd="sng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Frame 15"/>
            <p:cNvSpPr/>
            <p:nvPr/>
          </p:nvSpPr>
          <p:spPr>
            <a:xfrm>
              <a:off x="5418668" y="5069051"/>
              <a:ext cx="254000" cy="220133"/>
            </a:xfrm>
            <a:prstGeom prst="frame">
              <a:avLst/>
            </a:prstGeom>
            <a:solidFill>
              <a:schemeClr val="tx1"/>
            </a:solidFill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672668" y="5069052"/>
              <a:ext cx="972388" cy="2201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672668" y="5221452"/>
              <a:ext cx="972388" cy="14866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Frame 18"/>
            <p:cNvSpPr/>
            <p:nvPr/>
          </p:nvSpPr>
          <p:spPr>
            <a:xfrm>
              <a:off x="3369735" y="3115725"/>
              <a:ext cx="254000" cy="220133"/>
            </a:xfrm>
            <a:prstGeom prst="frame">
              <a:avLst/>
            </a:prstGeom>
            <a:solidFill>
              <a:schemeClr val="tx1"/>
            </a:solidFill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2453608" y="827873"/>
              <a:ext cx="916127" cy="228785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2453608" y="2201326"/>
              <a:ext cx="916127" cy="11176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Frame 21"/>
            <p:cNvSpPr/>
            <p:nvPr/>
          </p:nvSpPr>
          <p:spPr>
            <a:xfrm>
              <a:off x="3505203" y="4882795"/>
              <a:ext cx="254000" cy="220133"/>
            </a:xfrm>
            <a:prstGeom prst="frame">
              <a:avLst/>
            </a:prstGeom>
            <a:solidFill>
              <a:schemeClr val="tx1"/>
            </a:solidFill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2453608" y="4882797"/>
              <a:ext cx="1051596" cy="6675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453608" y="5086006"/>
              <a:ext cx="1051596" cy="12827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537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5" t="15684" r="-1642" b="12064"/>
          <a:stretch/>
        </p:blipFill>
        <p:spPr>
          <a:xfrm>
            <a:off x="1846844" y="4593873"/>
            <a:ext cx="2852228" cy="22463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4" descr="http://online-media.uni-marburg.de/biologie/botex/exk-rauischholzhausen/images/poa_pratensi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7" b="5035"/>
          <a:stretch/>
        </p:blipFill>
        <p:spPr bwMode="auto">
          <a:xfrm>
            <a:off x="4749462" y="4593873"/>
            <a:ext cx="1646227" cy="224506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c2.staticflickr.com/8/7446/9371284081_81553f7b30_z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1" r="29119"/>
          <a:stretch/>
        </p:blipFill>
        <p:spPr bwMode="auto">
          <a:xfrm>
            <a:off x="276457" y="4593873"/>
            <a:ext cx="1438056" cy="225641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538753" y="291162"/>
            <a:ext cx="5558790" cy="3696890"/>
            <a:chOff x="143208" y="827873"/>
            <a:chExt cx="8841699" cy="588019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5"/>
            <a:srcRect l="14629" r="19260"/>
            <a:stretch/>
          </p:blipFill>
          <p:spPr>
            <a:xfrm>
              <a:off x="2726264" y="2006588"/>
              <a:ext cx="3539067" cy="3568807"/>
            </a:xfrm>
            <a:prstGeom prst="rect">
              <a:avLst/>
            </a:prstGeom>
          </p:spPr>
        </p:pic>
        <p:sp>
          <p:nvSpPr>
            <p:cNvPr id="12" name="Frame 11"/>
            <p:cNvSpPr/>
            <p:nvPr/>
          </p:nvSpPr>
          <p:spPr>
            <a:xfrm>
              <a:off x="5418668" y="2675459"/>
              <a:ext cx="254000" cy="220133"/>
            </a:xfrm>
            <a:prstGeom prst="frame">
              <a:avLst/>
            </a:prstGeom>
            <a:solidFill>
              <a:schemeClr val="tx1"/>
            </a:solidFill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5672668" y="1011078"/>
              <a:ext cx="972388" cy="16643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672668" y="2455326"/>
              <a:ext cx="972388" cy="3725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5" name="Picture 2" descr="C:\Users\Jennifer Rudgers\AppData\Local\Microsoft\Windows\Temporary Internet Files\Content.Outlook\XVQ0RFG2\image0011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4875"/>
                      </a14:imgEffect>
                      <a14:imgEffect>
                        <a14:saturation sat="85000"/>
                      </a14:imgEffect>
                      <a14:imgEffect>
                        <a14:brightnessContrast bright="19000" contrast="5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65" t="16971" r="29547" b="32147"/>
            <a:stretch/>
          </p:blipFill>
          <p:spPr bwMode="auto">
            <a:xfrm>
              <a:off x="6645056" y="5267653"/>
              <a:ext cx="2339851" cy="1440418"/>
            </a:xfrm>
            <a:prstGeom prst="rect">
              <a:avLst/>
            </a:prstGeom>
            <a:noFill/>
            <a:ln w="19050" cmpd="sng">
              <a:solidFill>
                <a:srgbClr val="0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" descr="C:\Users\Jennifer Rudgers\AppData\Local\Microsoft\Windows\Temporary Internet Files\Content.Outlook\XVQ0RFG2\image0013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67" t="5096" r="28071" b="18488"/>
            <a:stretch/>
          </p:blipFill>
          <p:spPr bwMode="auto">
            <a:xfrm rot="5400000">
              <a:off x="7092858" y="563277"/>
              <a:ext cx="1444247" cy="2339850"/>
            </a:xfrm>
            <a:prstGeom prst="rect">
              <a:avLst/>
            </a:prstGeom>
            <a:noFill/>
            <a:ln w="19050" cmpd="sng">
              <a:solidFill>
                <a:srgbClr val="0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Endo Mycelium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70" t="8017" r="3428" b="15535"/>
            <a:stretch/>
          </p:blipFill>
          <p:spPr bwMode="auto">
            <a:xfrm>
              <a:off x="217630" y="827873"/>
              <a:ext cx="2235978" cy="1373453"/>
            </a:xfrm>
            <a:prstGeom prst="rect">
              <a:avLst/>
            </a:prstGeom>
            <a:noFill/>
            <a:ln w="19050" cmpd="sng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vesicles and arbuscles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39012"/>
            <a:stretch/>
          </p:blipFill>
          <p:spPr bwMode="auto">
            <a:xfrm>
              <a:off x="143208" y="4949550"/>
              <a:ext cx="2310400" cy="1419167"/>
            </a:xfrm>
            <a:prstGeom prst="rect">
              <a:avLst/>
            </a:prstGeom>
            <a:noFill/>
            <a:ln w="19050" cmpd="sng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Frame 18"/>
            <p:cNvSpPr/>
            <p:nvPr/>
          </p:nvSpPr>
          <p:spPr>
            <a:xfrm>
              <a:off x="5418668" y="5069051"/>
              <a:ext cx="254000" cy="220133"/>
            </a:xfrm>
            <a:prstGeom prst="frame">
              <a:avLst/>
            </a:prstGeom>
            <a:solidFill>
              <a:schemeClr val="tx1"/>
            </a:solidFill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672668" y="5069052"/>
              <a:ext cx="972388" cy="2201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672668" y="5221452"/>
              <a:ext cx="972388" cy="14866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Frame 21"/>
            <p:cNvSpPr/>
            <p:nvPr/>
          </p:nvSpPr>
          <p:spPr>
            <a:xfrm>
              <a:off x="3369735" y="3115725"/>
              <a:ext cx="254000" cy="220133"/>
            </a:xfrm>
            <a:prstGeom prst="frame">
              <a:avLst/>
            </a:prstGeom>
            <a:solidFill>
              <a:schemeClr val="tx1"/>
            </a:solidFill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 flipV="1">
              <a:off x="2453608" y="827873"/>
              <a:ext cx="916127" cy="228785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2453608" y="2201326"/>
              <a:ext cx="916127" cy="11176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Frame 24"/>
            <p:cNvSpPr/>
            <p:nvPr/>
          </p:nvSpPr>
          <p:spPr>
            <a:xfrm>
              <a:off x="3505203" y="4882795"/>
              <a:ext cx="254000" cy="220133"/>
            </a:xfrm>
            <a:prstGeom prst="frame">
              <a:avLst/>
            </a:prstGeom>
            <a:solidFill>
              <a:schemeClr val="tx1"/>
            </a:solidFill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2453608" y="4882797"/>
              <a:ext cx="1051596" cy="6675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453608" y="5086006"/>
              <a:ext cx="1051596" cy="12827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2" name="Picture 31" descr="IMG_1331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85" y="1760112"/>
            <a:ext cx="1341135" cy="1472979"/>
          </a:xfrm>
          <a:prstGeom prst="rect">
            <a:avLst/>
          </a:prstGeom>
        </p:spPr>
      </p:pic>
      <p:pic>
        <p:nvPicPr>
          <p:cNvPr id="33" name="Picture 32" descr="IMG_1332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904" y="1785676"/>
            <a:ext cx="1354380" cy="147297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01466" y="3522816"/>
            <a:ext cx="2017638" cy="78518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25832" y="4457456"/>
            <a:ext cx="968905" cy="58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3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For plant-fungal symbioses, do altitudinal patterns correspond with responses to experimental warming?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7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4368</TotalTime>
  <Words>17</Words>
  <Application>Microsoft Macintosh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Wellesley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Melanie Kazenel</dc:creator>
  <cp:lastModifiedBy>Melanie Kazenel</cp:lastModifiedBy>
  <cp:revision>6</cp:revision>
  <dcterms:created xsi:type="dcterms:W3CDTF">2017-04-30T15:00:38Z</dcterms:created>
  <dcterms:modified xsi:type="dcterms:W3CDTF">2017-05-03T15:49:32Z</dcterms:modified>
</cp:coreProperties>
</file>