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4C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73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60D5C7-C61C-4BC4-8F4A-5339E9CE65A9}" type="datetimeFigureOut">
              <a:rPr lang="en-US" smtClean="0"/>
              <a:t>6/7/2013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368170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0D5C7-C61C-4BC4-8F4A-5339E9CE65A9}" type="datetimeFigureOut">
              <a:rPr lang="en-US" smtClean="0"/>
              <a:t>6/7/2013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316983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0D5C7-C61C-4BC4-8F4A-5339E9CE65A9}" type="datetimeFigureOut">
              <a:rPr lang="en-US" smtClean="0"/>
              <a:t>6/7/2013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276139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0D5C7-C61C-4BC4-8F4A-5339E9CE65A9}" type="datetimeFigureOut">
              <a:rPr lang="en-US" smtClean="0"/>
              <a:t>6/7/2013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234946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60D5C7-C61C-4BC4-8F4A-5339E9CE65A9}" type="datetimeFigureOut">
              <a:rPr lang="en-US" smtClean="0"/>
              <a:t>6/7/2013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1540377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60D5C7-C61C-4BC4-8F4A-5339E9CE65A9}" type="datetimeFigureOut">
              <a:rPr lang="en-US" smtClean="0"/>
              <a:t>6/7/2013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245568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60D5C7-C61C-4BC4-8F4A-5339E9CE65A9}" type="datetimeFigureOut">
              <a:rPr lang="en-US" smtClean="0"/>
              <a:t>6/7/2013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357179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60D5C7-C61C-4BC4-8F4A-5339E9CE65A9}" type="datetimeFigureOut">
              <a:rPr lang="en-US" smtClean="0"/>
              <a:t>6/7/2013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413160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0D5C7-C61C-4BC4-8F4A-5339E9CE65A9}" type="datetimeFigureOut">
              <a:rPr lang="en-US" smtClean="0"/>
              <a:t>6/7/2013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117066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0D5C7-C61C-4BC4-8F4A-5339E9CE65A9}" type="datetimeFigureOut">
              <a:rPr lang="en-US" smtClean="0"/>
              <a:t>6/7/2013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40942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0D5C7-C61C-4BC4-8F4A-5339E9CE65A9}" type="datetimeFigureOut">
              <a:rPr lang="en-US" smtClean="0"/>
              <a:t>6/7/2013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92A0F-3787-453A-A6F4-509E02E4B3B8}" type="slidenum">
              <a:rPr lang="en-US" smtClean="0"/>
              <a:t>‹#›</a:t>
            </a:fld>
            <a:endParaRPr lang="en-US"/>
          </a:p>
        </p:txBody>
      </p:sp>
    </p:spTree>
    <p:extLst>
      <p:ext uri="{BB962C8B-B14F-4D97-AF65-F5344CB8AC3E}">
        <p14:creationId xmlns:p14="http://schemas.microsoft.com/office/powerpoint/2010/main" val="321448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A60D5C7-C61C-4BC4-8F4A-5339E9CE65A9}" type="datetimeFigureOut">
              <a:rPr lang="en-US" smtClean="0"/>
              <a:t>6/7/2013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7092A0F-3787-453A-A6F4-509E02E4B3B8}" type="slidenum">
              <a:rPr lang="en-US" smtClean="0"/>
              <a:t>‹#›</a:t>
            </a:fld>
            <a:endParaRPr lang="en-US"/>
          </a:p>
        </p:txBody>
      </p:sp>
    </p:spTree>
    <p:extLst>
      <p:ext uri="{BB962C8B-B14F-4D97-AF65-F5344CB8AC3E}">
        <p14:creationId xmlns:p14="http://schemas.microsoft.com/office/powerpoint/2010/main" val="267967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133350"/>
            <a:ext cx="2114550" cy="1447800"/>
          </a:xfrm>
          <a:prstGeom prst="rect">
            <a:avLst/>
          </a:prstGeom>
          <a:solidFill>
            <a:srgbClr val="FFFFFF">
              <a:alpha val="50196"/>
            </a:srgbClr>
          </a:solidFill>
          <a:ln w="25400">
            <a:solidFill>
              <a:srgbClr val="C00000"/>
            </a:solidFill>
          </a:ln>
        </p:spPr>
        <p:txBody>
          <a:bodyPr wrap="square" lIns="182880" tIns="182880" rIns="182880" bIns="182880" rtlCol="0">
            <a:noAutofit/>
          </a:bodyPr>
          <a:lstStyle/>
          <a:p>
            <a:pPr>
              <a:lnSpc>
                <a:spcPct val="120000"/>
              </a:lnSpc>
            </a:pPr>
            <a:endParaRPr lang="en-US" sz="1100" dirty="0">
              <a:latin typeface="Jester" pitchFamily="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2980"/>
            <a:ext cx="20383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28240" y="133350"/>
            <a:ext cx="6248400" cy="1447800"/>
          </a:xfrm>
          <a:prstGeom prst="rect">
            <a:avLst/>
          </a:prstGeom>
          <a:solidFill>
            <a:srgbClr val="FFFFFF">
              <a:alpha val="50196"/>
            </a:srgbClr>
          </a:solidFill>
          <a:ln w="25400">
            <a:solidFill>
              <a:schemeClr val="tx2"/>
            </a:solidFill>
          </a:ln>
        </p:spPr>
        <p:txBody>
          <a:bodyPr wrap="square" lIns="182880" tIns="182880" rIns="182880" bIns="182880" rtlCol="0" anchor="ctr">
            <a:noAutofit/>
          </a:bodyPr>
          <a:lstStyle/>
          <a:p>
            <a:pPr>
              <a:lnSpc>
                <a:spcPct val="120000"/>
              </a:lnSpc>
            </a:pPr>
            <a:r>
              <a:rPr lang="en-US" sz="1100" dirty="0" smtClean="0">
                <a:latin typeface="Jester" pitchFamily="2" charset="0"/>
              </a:rPr>
              <a:t>Retired from your days as a Pokémon trainer, you decided to build yourself a nice Pokémon gym, and settle down to a quiet life of battling any challenging trainers. One day, however, you discover that a rival gym master has set up a gym just across the river from you, and is intent upon sending his Pokémon to destroy your gym. You vow that you will not let this mystery trainer destroy you. After all, you want to be the very best….</a:t>
            </a:r>
            <a:endParaRPr lang="en-US" sz="1100" dirty="0">
              <a:latin typeface="Jester" pitchFamily="2" charset="0"/>
            </a:endParaRPr>
          </a:p>
        </p:txBody>
      </p:sp>
      <p:sp>
        <p:nvSpPr>
          <p:cNvPr id="8" name="TextBox 7"/>
          <p:cNvSpPr txBox="1"/>
          <p:nvPr/>
        </p:nvSpPr>
        <p:spPr>
          <a:xfrm>
            <a:off x="157480" y="1739900"/>
            <a:ext cx="6624320" cy="664797"/>
          </a:xfrm>
          <a:prstGeom prst="rect">
            <a:avLst/>
          </a:prstGeom>
          <a:solidFill>
            <a:srgbClr val="FFFFFF">
              <a:alpha val="50196"/>
            </a:srgbClr>
          </a:solidFill>
          <a:ln w="25400">
            <a:solidFill>
              <a:schemeClr val="tx2"/>
            </a:solidFill>
          </a:ln>
        </p:spPr>
        <p:txBody>
          <a:bodyPr wrap="square" lIns="182880" tIns="182880" rIns="182880" bIns="182880" rtlCol="0">
            <a:spAutoFit/>
          </a:bodyPr>
          <a:lstStyle/>
          <a:p>
            <a:pPr marL="228600" indent="-228600">
              <a:lnSpc>
                <a:spcPct val="120000"/>
              </a:lnSpc>
              <a:buAutoNum type="arabicPeriod"/>
            </a:pPr>
            <a:r>
              <a:rPr lang="en-US" sz="1600" dirty="0" smtClean="0">
                <a:latin typeface="Jester" pitchFamily="2" charset="0"/>
              </a:rPr>
              <a:t>Purchase and train </a:t>
            </a:r>
            <a:r>
              <a:rPr lang="en-US" sz="1600" dirty="0" smtClean="0">
                <a:latin typeface="Jester" pitchFamily="2" charset="0"/>
              </a:rPr>
              <a:t>Pokémon to attack the other gym</a:t>
            </a:r>
            <a:endParaRPr lang="en-US" sz="1600" dirty="0" smtClean="0">
              <a:latin typeface="Jester" pitchFamily="2" charset="0"/>
            </a:endParaRPr>
          </a:p>
        </p:txBody>
      </p:sp>
      <p:sp>
        <p:nvSpPr>
          <p:cNvPr id="10" name="TextBox 9"/>
          <p:cNvSpPr txBox="1"/>
          <p:nvPr/>
        </p:nvSpPr>
        <p:spPr>
          <a:xfrm>
            <a:off x="2266950" y="2724150"/>
            <a:ext cx="6624320" cy="664797"/>
          </a:xfrm>
          <a:prstGeom prst="rect">
            <a:avLst/>
          </a:prstGeom>
          <a:solidFill>
            <a:srgbClr val="FFFFFF">
              <a:alpha val="50196"/>
            </a:srgbClr>
          </a:solidFill>
          <a:ln w="25400">
            <a:solidFill>
              <a:schemeClr val="tx2"/>
            </a:solidFill>
          </a:ln>
        </p:spPr>
        <p:txBody>
          <a:bodyPr wrap="square" lIns="182880" tIns="182880" rIns="182880" bIns="182880" rtlCol="0">
            <a:spAutoFit/>
          </a:bodyPr>
          <a:lstStyle/>
          <a:p>
            <a:pPr>
              <a:lnSpc>
                <a:spcPct val="120000"/>
              </a:lnSpc>
            </a:pPr>
            <a:r>
              <a:rPr lang="en-US" sz="1600" dirty="0" smtClean="0">
                <a:latin typeface="Jester" pitchFamily="2" charset="0"/>
              </a:rPr>
              <a:t>2.     Purchase and place </a:t>
            </a:r>
            <a:r>
              <a:rPr lang="en-US" sz="1600" dirty="0" smtClean="0">
                <a:latin typeface="Jester" pitchFamily="2" charset="0"/>
              </a:rPr>
              <a:t>buildings to defend your </a:t>
            </a:r>
            <a:r>
              <a:rPr lang="en-US" sz="1600" smtClean="0">
                <a:latin typeface="Jester" pitchFamily="2" charset="0"/>
              </a:rPr>
              <a:t>own gym</a:t>
            </a:r>
            <a:endParaRPr lang="en-US" sz="1600" dirty="0" smtClean="0">
              <a:latin typeface="Jester" pitchFamily="2"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1846506"/>
            <a:ext cx="544766" cy="49978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1829013"/>
            <a:ext cx="499785" cy="53477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1485" y="1819017"/>
            <a:ext cx="499785" cy="55476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59" y="2804568"/>
            <a:ext cx="616133" cy="485144"/>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667" y="2804568"/>
            <a:ext cx="616133" cy="48514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7467" y="2804568"/>
            <a:ext cx="616133" cy="485144"/>
          </a:xfrm>
          <a:prstGeom prst="rect">
            <a:avLst/>
          </a:prstGeom>
        </p:spPr>
      </p:pic>
      <p:sp>
        <p:nvSpPr>
          <p:cNvPr id="17" name="TextBox 16"/>
          <p:cNvSpPr txBox="1"/>
          <p:nvPr/>
        </p:nvSpPr>
        <p:spPr>
          <a:xfrm>
            <a:off x="152400" y="3638550"/>
            <a:ext cx="6477000" cy="664797"/>
          </a:xfrm>
          <a:prstGeom prst="rect">
            <a:avLst/>
          </a:prstGeom>
          <a:solidFill>
            <a:srgbClr val="FFFFFF">
              <a:alpha val="50196"/>
            </a:srgbClr>
          </a:solidFill>
          <a:ln w="25400">
            <a:solidFill>
              <a:schemeClr val="tx2"/>
            </a:solidFill>
          </a:ln>
        </p:spPr>
        <p:txBody>
          <a:bodyPr wrap="square" lIns="182880" tIns="182880" rIns="182880" bIns="182880" rtlCol="0">
            <a:spAutoFit/>
          </a:bodyPr>
          <a:lstStyle/>
          <a:p>
            <a:pPr>
              <a:lnSpc>
                <a:spcPct val="120000"/>
              </a:lnSpc>
            </a:pPr>
            <a:r>
              <a:rPr lang="en-US" sz="1600" dirty="0">
                <a:latin typeface="Jester" pitchFamily="2" charset="0"/>
              </a:rPr>
              <a:t>3</a:t>
            </a:r>
            <a:r>
              <a:rPr lang="en-US" sz="1600" dirty="0" smtClean="0">
                <a:latin typeface="Jester" pitchFamily="2" charset="0"/>
              </a:rPr>
              <a:t>.     Run the round to see how your Pokémon faired that day</a:t>
            </a:r>
          </a:p>
        </p:txBody>
      </p:sp>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1628" y="3737716"/>
            <a:ext cx="1999642" cy="1120034"/>
          </a:xfrm>
          <a:prstGeom prst="rect">
            <a:avLst/>
          </a:prstGeom>
          <a:noFill/>
          <a:ln w="38100">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32644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125</Words>
  <Application>Microsoft Office PowerPoint</Application>
  <PresentationFormat>On-screen Show (16:9)</PresentationFormat>
  <Paragraphs>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dc:creator>
  <cp:lastModifiedBy>Rebecca</cp:lastModifiedBy>
  <cp:revision>5</cp:revision>
  <dcterms:created xsi:type="dcterms:W3CDTF">2013-06-07T07:20:50Z</dcterms:created>
  <dcterms:modified xsi:type="dcterms:W3CDTF">2013-06-07T08:05:46Z</dcterms:modified>
</cp:coreProperties>
</file>