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769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672" y="3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2BD5-8DB1-D54C-45BC-1856DA2B8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88EF38-0731-0A5C-748F-2C9C0F0A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BDFE4-4ED4-D708-DB7E-07B9FE76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D76DA9-5700-0DD6-C998-86F5087E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E15B9-FD41-7708-CD8C-0A1E5CF6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66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A8B6E-72A4-0B18-4CE4-BA211637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B770CF-7ADF-28AC-6D6D-ED079D52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96FF8-84C2-5093-D97A-5650E1BB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556-5204-F3FF-E2EC-17E0EE27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F4304-3F00-25D8-F8D4-33397CEA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8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AD6709-2A43-4409-6031-8F4B49C88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A86467-3F63-74AF-AD18-4DA8DC53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F17DD-09D1-1DD1-939B-7EBF1E1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2BCF2-B9BC-F9A9-CFFC-A205453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44E9B5-CAEC-8B65-CB8E-0C5AED26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2195B-A7D8-C9F9-4760-8CD94A25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1894A-4E45-8F7C-38D5-36A744B3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BB47D-59A3-0BBC-90CE-663C265F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422E2-317C-9587-A97D-B66C73E8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4C458-A0E9-530D-B9DB-0ACCE75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3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2B1FF-E65A-AD54-8426-0DC0E9EE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B7A357-61E5-676A-1262-B3951A28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7EFA3-E335-D2C8-CA2A-CF0F3CEF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C5821-1692-B901-BA61-42CFEF50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C1C6D5-A476-B8AB-C990-5229236A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69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A7EBC-1654-47B2-8835-FF1C9860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B7C5C-54D6-FA57-0727-E0549FAC6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C359C9-97A3-D165-AF29-D5D007054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CFA85D-36B5-9265-9DE2-38C6DAE3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65C022-5FA5-12D0-02D3-C27A4516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EF8288-B85D-7B5D-10D3-22176DE6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9C7C1-44C6-0992-0A85-BE547A21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9EE7-0A7F-398E-3044-E7A14FB4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56EB15-81FE-9CDE-F68D-C76DF5AA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D01928-B9A7-95BA-1937-C04389DDE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5907BB-DF53-F724-B386-38C754EA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ECDB27-C19D-87DA-F21D-84C2185F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479639-75F9-701B-BB84-BD24B3DD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8E31F7-439B-1498-721D-53232662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1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2CC29-2816-1B79-11AE-372D06BE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09351B-1936-E0A1-A528-AB577AE5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7F458A-40ED-1B1D-6E07-4114759F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BE6671-B225-626D-3E72-921A0CB7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05D205-BF11-DE30-236B-35DA612C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071E2-A396-8387-D6A4-803565ED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9EB19-92D4-4978-59BA-D1389A2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0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A1ABF-A42D-2F14-D614-32334EC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3E842-D680-25B1-8B39-143F8E89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618CA-9936-5142-4D93-9822C7F8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6AA93B-A6A2-B415-8913-EB15500C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1F7665-4A58-7E14-393D-459D278C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456161-84E7-C93C-6ABB-2124E95D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55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DF6FB-7E78-72A9-B6AC-9BD73E37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722AAC-715A-BB36-3FAC-6853E4EDF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806514-CC2A-13FE-C6FB-3388803B0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871674-568B-EF3D-B459-24172B4C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84869B-982A-B913-DF44-1EB45BAB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8B7307-AB37-5D0A-9E30-6AF88785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52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A3189B-41E4-82DD-4EAA-20F658DB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557996-827E-3ED9-67F9-5CD1B5EF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F0BD9-6814-8E03-21EC-7DCFA1FA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4838-C121-4DDD-9F4D-977771B59800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D1D81-7CF2-7036-1F15-390899C7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A9A862-927C-2EE4-8D6E-3349F055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9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BEEDB0D-3614-28E3-6550-2CB8AA0FBA4D}"/>
              </a:ext>
            </a:extLst>
          </p:cNvPr>
          <p:cNvGrpSpPr/>
          <p:nvPr/>
        </p:nvGrpSpPr>
        <p:grpSpPr>
          <a:xfrm>
            <a:off x="1043286" y="0"/>
            <a:ext cx="10495571" cy="6377330"/>
            <a:chOff x="1043286" y="0"/>
            <a:chExt cx="10495571" cy="6377330"/>
          </a:xfrm>
        </p:grpSpPr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ABEB3093-FA65-6508-2605-D0BC3C4DD80A}"/>
                </a:ext>
              </a:extLst>
            </p:cNvPr>
            <p:cNvSpPr/>
            <p:nvPr/>
          </p:nvSpPr>
          <p:spPr>
            <a:xfrm>
              <a:off x="1043286" y="0"/>
              <a:ext cx="10495571" cy="4886126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ja-JP" sz="1600" dirty="0">
                  <a:solidFill>
                    <a:schemeClr val="tx1"/>
                  </a:solidFill>
                </a:rPr>
                <a:t>Cluster</a:t>
              </a:r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2991199-0438-D652-C91A-54A23921D960}"/>
                </a:ext>
              </a:extLst>
            </p:cNvPr>
            <p:cNvGrpSpPr/>
            <p:nvPr/>
          </p:nvGrpSpPr>
          <p:grpSpPr>
            <a:xfrm>
              <a:off x="1183088" y="163286"/>
              <a:ext cx="9825823" cy="5033690"/>
              <a:chOff x="1183088" y="1404258"/>
              <a:chExt cx="9825823" cy="5033690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299F2D40-DA03-A3A7-D574-D3889D07C663}"/>
                  </a:ext>
                </a:extLst>
              </p:cNvPr>
              <p:cNvGrpSpPr/>
              <p:nvPr/>
            </p:nvGrpSpPr>
            <p:grpSpPr>
              <a:xfrm>
                <a:off x="1183088" y="1404259"/>
                <a:ext cx="2876550" cy="4049484"/>
                <a:chOff x="1183088" y="1404259"/>
                <a:chExt cx="2876550" cy="4049484"/>
              </a:xfrm>
            </p:grpSpPr>
            <p:sp>
              <p:nvSpPr>
                <p:cNvPr id="5" name="直方体 4">
                  <a:extLst>
                    <a:ext uri="{FF2B5EF4-FFF2-40B4-BE49-F238E27FC236}">
                      <a16:creationId xmlns:a16="http://schemas.microsoft.com/office/drawing/2014/main" id="{8B8F45AD-B088-ED04-82B3-8E9EE0E74446}"/>
                    </a:ext>
                  </a:extLst>
                </p:cNvPr>
                <p:cNvSpPr/>
                <p:nvPr/>
              </p:nvSpPr>
              <p:spPr>
                <a:xfrm>
                  <a:off x="1183088" y="1404259"/>
                  <a:ext cx="2876550" cy="4049484"/>
                </a:xfrm>
                <a:prstGeom prst="cube">
                  <a:avLst>
                    <a:gd name="adj" fmla="val 13362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kumimoji="1" lang="en-US" altLang="ja-JP" sz="1600" dirty="0"/>
                    <a:t>Server 1</a:t>
                  </a:r>
                  <a:endParaRPr kumimoji="1" lang="ja-JP" altLang="en-US" sz="1600" dirty="0"/>
                </a:p>
              </p:txBody>
            </p:sp>
            <p:sp>
              <p:nvSpPr>
                <p:cNvPr id="4" name="円柱 3">
                  <a:extLst>
                    <a:ext uri="{FF2B5EF4-FFF2-40B4-BE49-F238E27FC236}">
                      <a16:creationId xmlns:a16="http://schemas.microsoft.com/office/drawing/2014/main" id="{F1B1E509-4503-F711-7695-3511E90E33F2}"/>
                    </a:ext>
                  </a:extLst>
                </p:cNvPr>
                <p:cNvSpPr/>
                <p:nvPr/>
              </p:nvSpPr>
              <p:spPr>
                <a:xfrm>
                  <a:off x="1774817" y="2078861"/>
                  <a:ext cx="1444626" cy="2700278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t" anchorCtr="0">
                  <a:spAutoFit/>
                </a:bodyPr>
                <a:lstStyle/>
                <a:p>
                  <a:r>
                    <a:rPr kumimoji="1" lang="en-US" altLang="ja-JP" sz="1400" dirty="0"/>
                    <a:t>Mirror disk</a:t>
                  </a:r>
                </a:p>
                <a:p>
                  <a:r>
                    <a:rPr lang="en-US" altLang="ja-JP" sz="1400" dirty="0"/>
                    <a:t>partitions</a:t>
                  </a:r>
                  <a:r>
                    <a:rPr kumimoji="1" lang="en-US" altLang="ja-JP" sz="1400" dirty="0"/>
                    <a:t>:</a:t>
                  </a:r>
                </a:p>
                <a:p>
                  <a:endParaRPr kumimoji="1" lang="en-US" altLang="ja-JP" sz="1000" dirty="0"/>
                </a:p>
                <a:p>
                  <a:r>
                    <a:rPr lang="en-US" altLang="ja-JP" sz="1000" dirty="0"/>
                    <a:t>  M: Cluster partition </a:t>
                  </a:r>
                </a:p>
                <a:p>
                  <a:r>
                    <a:rPr kumimoji="1" lang="en-US" altLang="ja-JP" sz="1000" dirty="0"/>
                    <a:t>  File system: RAW</a:t>
                  </a:r>
                </a:p>
                <a:p>
                  <a:endParaRPr lang="en-US" altLang="ja-JP" sz="1000" dirty="0"/>
                </a:p>
                <a:p>
                  <a:r>
                    <a:rPr kumimoji="1" lang="en-US" altLang="ja-JP" sz="1000" dirty="0"/>
                    <a:t>  N: Data partition</a:t>
                  </a:r>
                </a:p>
                <a:p>
                  <a:r>
                    <a:rPr lang="en-US" altLang="ja-JP" sz="1000" dirty="0"/>
                    <a:t>  File system: NTFS</a:t>
                  </a:r>
                </a:p>
                <a:p>
                  <a:endParaRPr kumimoji="1" lang="en-US" altLang="ja-JP" sz="1000" dirty="0"/>
                </a:p>
                <a:p>
                  <a:r>
                    <a:rPr lang="en-US" altLang="ja-JP" sz="1000" b="1" dirty="0"/>
                    <a:t>Note</a:t>
                  </a:r>
                  <a:r>
                    <a:rPr lang="en-US" altLang="ja-JP" sz="1000" dirty="0"/>
                    <a:t>: The OS and</a:t>
                  </a:r>
                </a:p>
                <a:p>
                  <a:r>
                    <a:rPr lang="en-US" altLang="ja-JP" sz="1000" dirty="0"/>
                    <a:t>application partition</a:t>
                  </a:r>
                </a:p>
                <a:p>
                  <a:r>
                    <a:rPr lang="en-US" altLang="ja-JP" sz="1000" dirty="0"/>
                    <a:t>will not be mirrored</a:t>
                  </a:r>
                  <a:endParaRPr kumimoji="1" lang="ja-JP" altLang="en-US" sz="1000" dirty="0"/>
                </a:p>
              </p:txBody>
            </p:sp>
          </p:grp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0C3AA43-E2CB-384A-F404-3FEEC60B6DC0}"/>
                  </a:ext>
                </a:extLst>
              </p:cNvPr>
              <p:cNvSpPr/>
              <p:nvPr/>
            </p:nvSpPr>
            <p:spPr>
              <a:xfrm>
                <a:off x="3774481" y="4502257"/>
                <a:ext cx="605469" cy="3608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 algn="ctr"/>
                <a:r>
                  <a:rPr kumimoji="1" lang="en-US" altLang="ja-JP" sz="1400" dirty="0"/>
                  <a:t>NIC 1</a:t>
                </a:r>
                <a:endParaRPr kumimoji="1" lang="ja-JP" altLang="en-US" sz="1400" dirty="0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DD4B299-E809-DE7D-2B97-BC24BB61A2E3}"/>
                  </a:ext>
                </a:extLst>
              </p:cNvPr>
              <p:cNvSpPr/>
              <p:nvPr/>
            </p:nvSpPr>
            <p:spPr>
              <a:xfrm>
                <a:off x="3774481" y="2520620"/>
                <a:ext cx="605469" cy="3608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 algn="ctr"/>
                <a:r>
                  <a:rPr kumimoji="1" lang="en-US" altLang="ja-JP" sz="1400" dirty="0"/>
                  <a:t>NIC 2</a:t>
                </a:r>
                <a:endParaRPr kumimoji="1" lang="ja-JP" altLang="en-US" sz="1400" dirty="0"/>
              </a:p>
            </p:txBody>
          </p: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9088286-48E8-F52E-9C9B-FD913D56AD48}"/>
                  </a:ext>
                </a:extLst>
              </p:cNvPr>
              <p:cNvCxnSpPr>
                <a:cxnSpLocks/>
                <a:stCxn id="7" idx="3"/>
                <a:endCxn id="23" idx="1"/>
              </p:cNvCxnSpPr>
              <p:nvPr/>
            </p:nvCxnSpPr>
            <p:spPr>
              <a:xfrm>
                <a:off x="4379950" y="2701045"/>
                <a:ext cx="3415646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E62BD396-325D-194A-B743-E44CF1DDB08D}"/>
                  </a:ext>
                </a:extLst>
              </p:cNvPr>
              <p:cNvSpPr txBox="1"/>
              <p:nvPr/>
            </p:nvSpPr>
            <p:spPr>
              <a:xfrm>
                <a:off x="4602642" y="2344434"/>
                <a:ext cx="2986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/>
                  <a:t>Dedicated private interconnect – 1Gb/s</a:t>
                </a:r>
                <a:endParaRPr kumimoji="1" lang="ja-JP" altLang="en-US" sz="1200" dirty="0"/>
              </a:p>
            </p:txBody>
          </p: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001DB11D-FBC9-ECAA-BAF7-B12D236EB82D}"/>
                  </a:ext>
                </a:extLst>
              </p:cNvPr>
              <p:cNvGrpSpPr/>
              <p:nvPr/>
            </p:nvGrpSpPr>
            <p:grpSpPr>
              <a:xfrm>
                <a:off x="8132361" y="1404258"/>
                <a:ext cx="2876550" cy="4049484"/>
                <a:chOff x="1183088" y="1404259"/>
                <a:chExt cx="2876550" cy="4049484"/>
              </a:xfrm>
            </p:grpSpPr>
            <p:sp>
              <p:nvSpPr>
                <p:cNvPr id="20" name="直方体 19">
                  <a:extLst>
                    <a:ext uri="{FF2B5EF4-FFF2-40B4-BE49-F238E27FC236}">
                      <a16:creationId xmlns:a16="http://schemas.microsoft.com/office/drawing/2014/main" id="{8BA2CBAA-F605-54B0-2265-4EA0710A0AFB}"/>
                    </a:ext>
                  </a:extLst>
                </p:cNvPr>
                <p:cNvSpPr/>
                <p:nvPr/>
              </p:nvSpPr>
              <p:spPr>
                <a:xfrm>
                  <a:off x="1183088" y="1404259"/>
                  <a:ext cx="2876550" cy="4049484"/>
                </a:xfrm>
                <a:prstGeom prst="cube">
                  <a:avLst>
                    <a:gd name="adj" fmla="val 13362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kumimoji="1" lang="en-US" altLang="ja-JP" sz="1600" dirty="0"/>
                    <a:t>Server 2</a:t>
                  </a:r>
                  <a:endParaRPr kumimoji="1" lang="ja-JP" altLang="en-US" sz="1600" dirty="0"/>
                </a:p>
              </p:txBody>
            </p:sp>
            <p:sp>
              <p:nvSpPr>
                <p:cNvPr id="21" name="円柱 20">
                  <a:extLst>
                    <a:ext uri="{FF2B5EF4-FFF2-40B4-BE49-F238E27FC236}">
                      <a16:creationId xmlns:a16="http://schemas.microsoft.com/office/drawing/2014/main" id="{B95EDB66-1233-5510-2C5C-7C3CFAEF794C}"/>
                    </a:ext>
                  </a:extLst>
                </p:cNvPr>
                <p:cNvSpPr/>
                <p:nvPr/>
              </p:nvSpPr>
              <p:spPr>
                <a:xfrm>
                  <a:off x="1774817" y="2078861"/>
                  <a:ext cx="1444626" cy="2700278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t" anchorCtr="0">
                  <a:spAutoFit/>
                </a:bodyPr>
                <a:lstStyle/>
                <a:p>
                  <a:r>
                    <a:rPr kumimoji="1" lang="en-US" altLang="ja-JP" sz="1400" dirty="0"/>
                    <a:t>Mirror disk</a:t>
                  </a:r>
                </a:p>
                <a:p>
                  <a:r>
                    <a:rPr lang="en-US" altLang="ja-JP" sz="1400" dirty="0"/>
                    <a:t>partitions</a:t>
                  </a:r>
                  <a:r>
                    <a:rPr kumimoji="1" lang="en-US" altLang="ja-JP" sz="1400" dirty="0"/>
                    <a:t>:</a:t>
                  </a:r>
                </a:p>
                <a:p>
                  <a:endParaRPr kumimoji="1" lang="en-US" altLang="ja-JP" sz="1000" dirty="0"/>
                </a:p>
                <a:p>
                  <a:r>
                    <a:rPr lang="en-US" altLang="ja-JP" sz="1000" dirty="0"/>
                    <a:t>  M: Cluster partition </a:t>
                  </a:r>
                </a:p>
                <a:p>
                  <a:r>
                    <a:rPr kumimoji="1" lang="en-US" altLang="ja-JP" sz="1000" dirty="0"/>
                    <a:t>  File system: RAW</a:t>
                  </a:r>
                </a:p>
                <a:p>
                  <a:endParaRPr lang="en-US" altLang="ja-JP" sz="1000" dirty="0"/>
                </a:p>
                <a:p>
                  <a:r>
                    <a:rPr kumimoji="1" lang="en-US" altLang="ja-JP" sz="1000" dirty="0"/>
                    <a:t>  N: Data partition</a:t>
                  </a:r>
                </a:p>
                <a:p>
                  <a:r>
                    <a:rPr lang="en-US" altLang="ja-JP" sz="1000" dirty="0"/>
                    <a:t>  File system: NTFS</a:t>
                  </a:r>
                </a:p>
                <a:p>
                  <a:endParaRPr kumimoji="1" lang="en-US" altLang="ja-JP" sz="1000" dirty="0"/>
                </a:p>
                <a:p>
                  <a:r>
                    <a:rPr lang="en-US" altLang="ja-JP" sz="1000" b="1" dirty="0"/>
                    <a:t>Note</a:t>
                  </a:r>
                  <a:r>
                    <a:rPr lang="en-US" altLang="ja-JP" sz="1000" dirty="0"/>
                    <a:t>: The OS and</a:t>
                  </a:r>
                </a:p>
                <a:p>
                  <a:r>
                    <a:rPr lang="en-US" altLang="ja-JP" sz="1000" dirty="0"/>
                    <a:t>application partition</a:t>
                  </a:r>
                </a:p>
                <a:p>
                  <a:r>
                    <a:rPr lang="en-US" altLang="ja-JP" sz="1000" dirty="0"/>
                    <a:t>will not be mirrored</a:t>
                  </a:r>
                  <a:endParaRPr kumimoji="1" lang="ja-JP" altLang="en-US" sz="1000" dirty="0"/>
                </a:p>
              </p:txBody>
            </p:sp>
          </p:grp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9AF4FA1-AA2A-D2A3-FAC8-33AFC854E3AE}"/>
                  </a:ext>
                </a:extLst>
              </p:cNvPr>
              <p:cNvSpPr/>
              <p:nvPr/>
            </p:nvSpPr>
            <p:spPr>
              <a:xfrm>
                <a:off x="7795596" y="4502257"/>
                <a:ext cx="605469" cy="3608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 algn="ctr"/>
                <a:r>
                  <a:rPr kumimoji="1" lang="en-US" altLang="ja-JP" sz="1400" dirty="0"/>
                  <a:t>NIC 1</a:t>
                </a:r>
                <a:endParaRPr kumimoji="1" lang="ja-JP" altLang="en-US" sz="1400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EDFF4D88-A9FC-65C0-BE79-AE59512B2CF4}"/>
                  </a:ext>
                </a:extLst>
              </p:cNvPr>
              <p:cNvSpPr/>
              <p:nvPr/>
            </p:nvSpPr>
            <p:spPr>
              <a:xfrm>
                <a:off x="7795596" y="2520620"/>
                <a:ext cx="605469" cy="3608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 algn="ctr"/>
                <a:r>
                  <a:rPr kumimoji="1" lang="en-US" altLang="ja-JP" sz="1400" dirty="0"/>
                  <a:t>NIC 2</a:t>
                </a:r>
                <a:endParaRPr kumimoji="1" lang="ja-JP" altLang="en-US" sz="1400" dirty="0"/>
              </a:p>
            </p:txBody>
          </p:sp>
          <p:sp>
            <p:nvSpPr>
              <p:cNvPr id="29" name="直方体 28">
                <a:extLst>
                  <a:ext uri="{FF2B5EF4-FFF2-40B4-BE49-F238E27FC236}">
                    <a16:creationId xmlns:a16="http://schemas.microsoft.com/office/drawing/2014/main" id="{C4698BBA-2591-A164-0857-6ABCC6838C00}"/>
                  </a:ext>
                </a:extLst>
              </p:cNvPr>
              <p:cNvSpPr/>
              <p:nvPr/>
            </p:nvSpPr>
            <p:spPr>
              <a:xfrm>
                <a:off x="5201032" y="5486400"/>
                <a:ext cx="1773481" cy="951548"/>
              </a:xfrm>
              <a:prstGeom prst="cube">
                <a:avLst>
                  <a:gd name="adj" fmla="val 1336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>
                <a:spAutoFit/>
              </a:bodyPr>
              <a:lstStyle/>
              <a:p>
                <a:r>
                  <a:rPr kumimoji="1" lang="en-US" altLang="ja-JP" sz="1600" dirty="0"/>
                  <a:t>Virtual Server</a:t>
                </a:r>
              </a:p>
              <a:p>
                <a:r>
                  <a:rPr lang="ja-JP" altLang="en-US" sz="1600" dirty="0"/>
                  <a:t>  </a:t>
                </a:r>
                <a:r>
                  <a:rPr lang="en-US" altLang="ja-JP" sz="1600" dirty="0"/>
                  <a:t>visible</a:t>
                </a:r>
                <a:r>
                  <a:rPr lang="ja-JP" altLang="en-US" sz="1600" dirty="0"/>
                  <a:t> </a:t>
                </a:r>
                <a:r>
                  <a:rPr lang="en-US" altLang="ja-JP" sz="1600" dirty="0"/>
                  <a:t>outside</a:t>
                </a:r>
              </a:p>
              <a:p>
                <a:r>
                  <a:rPr kumimoji="1" lang="en-US" altLang="ja-JP" sz="1600" dirty="0"/>
                  <a:t>  the cluster</a:t>
                </a:r>
                <a:endParaRPr kumimoji="1" lang="ja-JP" altLang="en-US" sz="1600" dirty="0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DA831BA0-6543-FC3D-A54A-4C4604A10DDB}"/>
                  </a:ext>
                </a:extLst>
              </p:cNvPr>
              <p:cNvCxnSpPr>
                <a:cxnSpLocks/>
                <a:stCxn id="6" idx="3"/>
                <a:endCxn id="29" idx="2"/>
              </p:cNvCxnSpPr>
              <p:nvPr/>
            </p:nvCxnSpPr>
            <p:spPr>
              <a:xfrm>
                <a:off x="4379950" y="4682682"/>
                <a:ext cx="821082" cy="134306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D2D4C4E5-400D-5069-3925-60B4BAABE446}"/>
                  </a:ext>
                </a:extLst>
              </p:cNvPr>
              <p:cNvCxnSpPr>
                <a:cxnSpLocks/>
                <a:stCxn id="22" idx="1"/>
                <a:endCxn id="29" idx="4"/>
              </p:cNvCxnSpPr>
              <p:nvPr/>
            </p:nvCxnSpPr>
            <p:spPr>
              <a:xfrm flipH="1">
                <a:off x="6847367" y="4682682"/>
                <a:ext cx="948229" cy="1343065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524338D-ADC3-39D5-22DD-B390A6FBD85C}"/>
                  </a:ext>
                </a:extLst>
              </p:cNvPr>
              <p:cNvSpPr txBox="1"/>
              <p:nvPr/>
            </p:nvSpPr>
            <p:spPr>
              <a:xfrm>
                <a:off x="4724477" y="4907872"/>
                <a:ext cx="27558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200" dirty="0"/>
                  <a:t>Public network – 100 Mb/s or 1Gb/s</a:t>
                </a:r>
                <a:endParaRPr kumimoji="1" lang="ja-JP" altLang="en-US" sz="1200" dirty="0"/>
              </a:p>
            </p:txBody>
          </p:sp>
        </p:grpSp>
        <p:sp>
          <p:nvSpPr>
            <p:cNvPr id="40" name="直方体 39">
              <a:extLst>
                <a:ext uri="{FF2B5EF4-FFF2-40B4-BE49-F238E27FC236}">
                  <a16:creationId xmlns:a16="http://schemas.microsoft.com/office/drawing/2014/main" id="{A4A9E68F-69D6-9FCD-6D52-04ED394DA0FB}"/>
                </a:ext>
              </a:extLst>
            </p:cNvPr>
            <p:cNvSpPr/>
            <p:nvPr/>
          </p:nvSpPr>
          <p:spPr>
            <a:xfrm>
              <a:off x="1183088" y="5425782"/>
              <a:ext cx="2834188" cy="951548"/>
            </a:xfrm>
            <a:prstGeom prst="cube">
              <a:avLst>
                <a:gd name="adj" fmla="val 1336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>
              <a:spAutoFit/>
            </a:bodyPr>
            <a:lstStyle/>
            <a:p>
              <a:r>
                <a:rPr kumimoji="1" lang="en-US" altLang="ja-JP" sz="1600" dirty="0"/>
                <a:t>Security Center </a:t>
              </a:r>
              <a:r>
                <a:rPr lang="en-US" altLang="ja-JP" sz="1600" dirty="0"/>
                <a:t>Client</a:t>
              </a:r>
            </a:p>
            <a:p>
              <a:endParaRPr lang="en-US" altLang="ja-JP" sz="1600" dirty="0"/>
            </a:p>
            <a:p>
              <a:r>
                <a:rPr kumimoji="1" lang="en-US" altLang="ja-JP" sz="1600" dirty="0"/>
                <a:t>EXPRESSCLUSTER </a:t>
              </a:r>
              <a:r>
                <a:rPr kumimoji="1" lang="en-US" altLang="ja-JP" sz="1600" dirty="0" err="1"/>
                <a:t>WebUI</a:t>
              </a:r>
              <a:endParaRPr kumimoji="1" lang="ja-JP" altLang="en-US" sz="1600" dirty="0"/>
            </a:p>
          </p:txBody>
        </p:sp>
        <p:sp>
          <p:nvSpPr>
            <p:cNvPr id="41" name="雲 40">
              <a:extLst>
                <a:ext uri="{FF2B5EF4-FFF2-40B4-BE49-F238E27FC236}">
                  <a16:creationId xmlns:a16="http://schemas.microsoft.com/office/drawing/2014/main" id="{EE295B22-579B-5CFB-2B4C-96EAF07798EE}"/>
                </a:ext>
              </a:extLst>
            </p:cNvPr>
            <p:cNvSpPr/>
            <p:nvPr/>
          </p:nvSpPr>
          <p:spPr>
            <a:xfrm>
              <a:off x="5037038" y="5487159"/>
              <a:ext cx="2101467" cy="890171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ja-JP" sz="1600" dirty="0"/>
                <a:t>Corporate</a:t>
              </a:r>
            </a:p>
            <a:p>
              <a:pPr algn="ctr"/>
              <a:r>
                <a:rPr kumimoji="1" lang="en-US" altLang="ja-JP" sz="1600" dirty="0"/>
                <a:t>LAN or WAN</a:t>
              </a:r>
              <a:endParaRPr kumimoji="1" lang="ja-JP" altLang="en-US" sz="1600" dirty="0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7B50938-A38E-7490-E247-50D6FEB4BB24}"/>
                </a:ext>
              </a:extLst>
            </p:cNvPr>
            <p:cNvCxnSpPr>
              <a:cxnSpLocks/>
              <a:stCxn id="29" idx="3"/>
              <a:endCxn id="41" idx="3"/>
            </p:cNvCxnSpPr>
            <p:nvPr/>
          </p:nvCxnSpPr>
          <p:spPr>
            <a:xfrm>
              <a:off x="6024200" y="5196976"/>
              <a:ext cx="63572" cy="341079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A6E89D-6760-023B-0603-8438C746FF2F}"/>
                </a:ext>
              </a:extLst>
            </p:cNvPr>
            <p:cNvCxnSpPr>
              <a:cxnSpLocks/>
              <a:stCxn id="41" idx="2"/>
              <a:endCxn id="40" idx="5"/>
            </p:cNvCxnSpPr>
            <p:nvPr/>
          </p:nvCxnSpPr>
          <p:spPr>
            <a:xfrm flipH="1" flipV="1">
              <a:off x="4017276" y="5837983"/>
              <a:ext cx="1026280" cy="94262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3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118</Words>
  <Application>Microsoft Office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MIYAMOTO KAZUYUKI(宮本　和幸)</dc:creator>
  <cp:lastModifiedBy>MIYAMOTO KAZUYUKI(宮本　和幸)</cp:lastModifiedBy>
  <cp:revision>1</cp:revision>
  <dcterms:created xsi:type="dcterms:W3CDTF">2025-03-12T04:59:20Z</dcterms:created>
  <dcterms:modified xsi:type="dcterms:W3CDTF">2025-03-12T08:05:37Z</dcterms:modified>
</cp:coreProperties>
</file>