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7baebc86e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7baebc86e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7baebc86e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7baebc86e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7baebc86e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7baebc86e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7baebc86e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7baebc86e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6e09f60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6e09f60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bg>
      <p:bgPr>
        <a:solidFill>
          <a:srgbClr val="FFFFFF"/>
        </a:solidFill>
      </p:bgPr>
    </p:bg>
    <p:spTree>
      <p:nvGrpSpPr>
        <p:cNvPr id="82" name="Shape 82"/>
        <p:cNvGrpSpPr/>
        <p:nvPr/>
      </p:nvGrpSpPr>
      <p:grpSpPr>
        <a:xfrm>
          <a:off x="0" y="0"/>
          <a:ext cx="0" cy="0"/>
          <a:chOff x="0" y="0"/>
          <a:chExt cx="0" cy="0"/>
        </a:xfrm>
      </p:grpSpPr>
      <p:sp>
        <p:nvSpPr>
          <p:cNvPr id="83" name="Google Shape;83;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txBox="1"/>
          <p:nvPr>
            <p:ph type="title"/>
          </p:nvPr>
        </p:nvSpPr>
        <p:spPr>
          <a:xfrm>
            <a:off x="311700" y="2890625"/>
            <a:ext cx="7434600" cy="5874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chemeClr val="dk1"/>
              </a:buClr>
              <a:buSzPts val="2600"/>
              <a:buNone/>
              <a:defRPr sz="2600">
                <a:solidFill>
                  <a:schemeClr val="dk1"/>
                </a:solidFill>
              </a:defRPr>
            </a:lvl1pPr>
            <a:lvl2pPr lvl="1" algn="l">
              <a:lnSpc>
                <a:spcPct val="100000"/>
              </a:lnSpc>
              <a:spcBef>
                <a:spcPts val="0"/>
              </a:spcBef>
              <a:spcAft>
                <a:spcPts val="0"/>
              </a:spcAft>
              <a:buClr>
                <a:schemeClr val="dk1"/>
              </a:buClr>
              <a:buSzPts val="2600"/>
              <a:buNone/>
              <a:defRPr sz="2600">
                <a:solidFill>
                  <a:schemeClr val="dk1"/>
                </a:solidFill>
              </a:defRPr>
            </a:lvl2pPr>
            <a:lvl3pPr lvl="2" algn="l">
              <a:lnSpc>
                <a:spcPct val="100000"/>
              </a:lnSpc>
              <a:spcBef>
                <a:spcPts val="0"/>
              </a:spcBef>
              <a:spcAft>
                <a:spcPts val="0"/>
              </a:spcAft>
              <a:buClr>
                <a:schemeClr val="dk1"/>
              </a:buClr>
              <a:buSzPts val="2600"/>
              <a:buNone/>
              <a:defRPr sz="2600">
                <a:solidFill>
                  <a:schemeClr val="dk1"/>
                </a:solidFill>
              </a:defRPr>
            </a:lvl3pPr>
            <a:lvl4pPr lvl="3" algn="l">
              <a:lnSpc>
                <a:spcPct val="100000"/>
              </a:lnSpc>
              <a:spcBef>
                <a:spcPts val="0"/>
              </a:spcBef>
              <a:spcAft>
                <a:spcPts val="0"/>
              </a:spcAft>
              <a:buClr>
                <a:schemeClr val="dk1"/>
              </a:buClr>
              <a:buSzPts val="2600"/>
              <a:buNone/>
              <a:defRPr sz="2600">
                <a:solidFill>
                  <a:schemeClr val="dk1"/>
                </a:solidFill>
              </a:defRPr>
            </a:lvl4pPr>
            <a:lvl5pPr lvl="4" algn="l">
              <a:lnSpc>
                <a:spcPct val="100000"/>
              </a:lnSpc>
              <a:spcBef>
                <a:spcPts val="0"/>
              </a:spcBef>
              <a:spcAft>
                <a:spcPts val="0"/>
              </a:spcAft>
              <a:buClr>
                <a:schemeClr val="dk1"/>
              </a:buClr>
              <a:buSzPts val="2600"/>
              <a:buNone/>
              <a:defRPr sz="2600">
                <a:solidFill>
                  <a:schemeClr val="dk1"/>
                </a:solidFill>
              </a:defRPr>
            </a:lvl5pPr>
            <a:lvl6pPr lvl="5" algn="l">
              <a:lnSpc>
                <a:spcPct val="100000"/>
              </a:lnSpc>
              <a:spcBef>
                <a:spcPts val="0"/>
              </a:spcBef>
              <a:spcAft>
                <a:spcPts val="0"/>
              </a:spcAft>
              <a:buClr>
                <a:schemeClr val="dk1"/>
              </a:buClr>
              <a:buSzPts val="2600"/>
              <a:buNone/>
              <a:defRPr sz="2600">
                <a:solidFill>
                  <a:schemeClr val="dk1"/>
                </a:solidFill>
              </a:defRPr>
            </a:lvl6pPr>
            <a:lvl7pPr lvl="6" algn="l">
              <a:lnSpc>
                <a:spcPct val="100000"/>
              </a:lnSpc>
              <a:spcBef>
                <a:spcPts val="0"/>
              </a:spcBef>
              <a:spcAft>
                <a:spcPts val="0"/>
              </a:spcAft>
              <a:buClr>
                <a:schemeClr val="dk1"/>
              </a:buClr>
              <a:buSzPts val="2600"/>
              <a:buNone/>
              <a:defRPr sz="2600">
                <a:solidFill>
                  <a:schemeClr val="dk1"/>
                </a:solidFill>
              </a:defRPr>
            </a:lvl7pPr>
            <a:lvl8pPr lvl="7" algn="l">
              <a:lnSpc>
                <a:spcPct val="100000"/>
              </a:lnSpc>
              <a:spcBef>
                <a:spcPts val="0"/>
              </a:spcBef>
              <a:spcAft>
                <a:spcPts val="0"/>
              </a:spcAft>
              <a:buClr>
                <a:schemeClr val="dk1"/>
              </a:buClr>
              <a:buSzPts val="2600"/>
              <a:buNone/>
              <a:defRPr sz="2600">
                <a:solidFill>
                  <a:schemeClr val="dk1"/>
                </a:solidFill>
              </a:defRPr>
            </a:lvl8pPr>
            <a:lvl9pPr lvl="8" algn="l">
              <a:lnSpc>
                <a:spcPct val="100000"/>
              </a:lnSpc>
              <a:spcBef>
                <a:spcPts val="0"/>
              </a:spcBef>
              <a:spcAft>
                <a:spcPts val="0"/>
              </a:spcAft>
              <a:buClr>
                <a:schemeClr val="dk1"/>
              </a:buClr>
              <a:buSzPts val="2600"/>
              <a:buNone/>
              <a:defRPr sz="2600">
                <a:solidFill>
                  <a:schemeClr val="dk1"/>
                </a:solidFill>
              </a:defRPr>
            </a:lvl9pPr>
          </a:lstStyle>
          <a:p/>
        </p:txBody>
      </p:sp>
      <p:sp>
        <p:nvSpPr>
          <p:cNvPr id="85" name="Google Shape;85;p13"/>
          <p:cNvSpPr txBox="1"/>
          <p:nvPr>
            <p:ph idx="1" type="body"/>
          </p:nvPr>
        </p:nvSpPr>
        <p:spPr>
          <a:xfrm>
            <a:off x="311700" y="3521425"/>
            <a:ext cx="6362400" cy="11418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chemeClr val="dk2"/>
              </a:buClr>
              <a:buSzPts val="1400"/>
              <a:buChar char="●"/>
              <a:defRPr sz="1400">
                <a:solidFill>
                  <a:schemeClr val="dk2"/>
                </a:solidFill>
              </a:defRPr>
            </a:lvl1pPr>
            <a:lvl2pPr indent="-304800" lvl="1" marL="914400" algn="l">
              <a:lnSpc>
                <a:spcPct val="115000"/>
              </a:lnSpc>
              <a:spcBef>
                <a:spcPts val="0"/>
              </a:spcBef>
              <a:spcAft>
                <a:spcPts val="0"/>
              </a:spcAft>
              <a:buClr>
                <a:schemeClr val="dk2"/>
              </a:buClr>
              <a:buSzPts val="1200"/>
              <a:buChar char="○"/>
              <a:defRPr sz="1200">
                <a:solidFill>
                  <a:schemeClr val="dk2"/>
                </a:solidFill>
              </a:defRPr>
            </a:lvl2pPr>
            <a:lvl3pPr indent="-304800" lvl="2" marL="1371600" algn="l">
              <a:lnSpc>
                <a:spcPct val="115000"/>
              </a:lnSpc>
              <a:spcBef>
                <a:spcPts val="0"/>
              </a:spcBef>
              <a:spcAft>
                <a:spcPts val="0"/>
              </a:spcAft>
              <a:buClr>
                <a:schemeClr val="dk2"/>
              </a:buClr>
              <a:buSzPts val="1200"/>
              <a:buChar char="■"/>
              <a:defRPr sz="1200">
                <a:solidFill>
                  <a:schemeClr val="dk2"/>
                </a:solidFill>
              </a:defRPr>
            </a:lvl3pPr>
            <a:lvl4pPr indent="-304800" lvl="3" marL="1828800" algn="l">
              <a:lnSpc>
                <a:spcPct val="115000"/>
              </a:lnSpc>
              <a:spcBef>
                <a:spcPts val="0"/>
              </a:spcBef>
              <a:spcAft>
                <a:spcPts val="0"/>
              </a:spcAft>
              <a:buClr>
                <a:schemeClr val="dk2"/>
              </a:buClr>
              <a:buSzPts val="1200"/>
              <a:buChar char="●"/>
              <a:defRPr sz="1200">
                <a:solidFill>
                  <a:schemeClr val="dk2"/>
                </a:solidFill>
              </a:defRPr>
            </a:lvl4pPr>
            <a:lvl5pPr indent="-304800" lvl="4" marL="2286000" algn="l">
              <a:lnSpc>
                <a:spcPct val="115000"/>
              </a:lnSpc>
              <a:spcBef>
                <a:spcPts val="0"/>
              </a:spcBef>
              <a:spcAft>
                <a:spcPts val="0"/>
              </a:spcAft>
              <a:buClr>
                <a:schemeClr val="dk2"/>
              </a:buClr>
              <a:buSzPts val="1200"/>
              <a:buChar char="○"/>
              <a:defRPr sz="1200">
                <a:solidFill>
                  <a:schemeClr val="dk2"/>
                </a:solidFill>
              </a:defRPr>
            </a:lvl5pPr>
            <a:lvl6pPr indent="-304800" lvl="5" marL="2743200" algn="l">
              <a:lnSpc>
                <a:spcPct val="115000"/>
              </a:lnSpc>
              <a:spcBef>
                <a:spcPts val="0"/>
              </a:spcBef>
              <a:spcAft>
                <a:spcPts val="0"/>
              </a:spcAft>
              <a:buClr>
                <a:schemeClr val="dk2"/>
              </a:buClr>
              <a:buSzPts val="1200"/>
              <a:buChar char="■"/>
              <a:defRPr sz="1200">
                <a:solidFill>
                  <a:schemeClr val="dk2"/>
                </a:solidFill>
              </a:defRPr>
            </a:lvl6pPr>
            <a:lvl7pPr indent="-304800" lvl="6" marL="3200400" algn="l">
              <a:lnSpc>
                <a:spcPct val="115000"/>
              </a:lnSpc>
              <a:spcBef>
                <a:spcPts val="0"/>
              </a:spcBef>
              <a:spcAft>
                <a:spcPts val="0"/>
              </a:spcAft>
              <a:buClr>
                <a:schemeClr val="dk2"/>
              </a:buClr>
              <a:buSzPts val="1200"/>
              <a:buChar char="●"/>
              <a:defRPr sz="1200">
                <a:solidFill>
                  <a:schemeClr val="dk2"/>
                </a:solidFill>
              </a:defRPr>
            </a:lvl7pPr>
            <a:lvl8pPr indent="-304800" lvl="7" marL="3657600" algn="l">
              <a:lnSpc>
                <a:spcPct val="115000"/>
              </a:lnSpc>
              <a:spcBef>
                <a:spcPts val="0"/>
              </a:spcBef>
              <a:spcAft>
                <a:spcPts val="0"/>
              </a:spcAft>
              <a:buClr>
                <a:schemeClr val="dk2"/>
              </a:buClr>
              <a:buSzPts val="1200"/>
              <a:buChar char="○"/>
              <a:defRPr sz="1200">
                <a:solidFill>
                  <a:schemeClr val="dk2"/>
                </a:solidFill>
              </a:defRPr>
            </a:lvl8pPr>
            <a:lvl9pPr indent="-304800" lvl="8" marL="4114800" algn="l">
              <a:lnSpc>
                <a:spcPct val="115000"/>
              </a:lnSpc>
              <a:spcBef>
                <a:spcPts val="0"/>
              </a:spcBef>
              <a:spcAft>
                <a:spcPts val="0"/>
              </a:spcAft>
              <a:buClr>
                <a:schemeClr val="dk2"/>
              </a:buClr>
              <a:buSzPts val="1200"/>
              <a:buChar char="■"/>
              <a:defRPr sz="1200">
                <a:solidFill>
                  <a:schemeClr val="dk2"/>
                </a:solidFill>
              </a:defRPr>
            </a:lvl9pPr>
          </a:lstStyle>
          <a:p/>
        </p:txBody>
      </p:sp>
      <p:sp>
        <p:nvSpPr>
          <p:cNvPr id="86" name="Google Shape;86;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_3">
    <p:bg>
      <p:bgPr>
        <a:solidFill>
          <a:srgbClr val="FFFFFF"/>
        </a:solidFill>
      </p:bgPr>
    </p:bg>
    <p:spTree>
      <p:nvGrpSpPr>
        <p:cNvPr id="87" name="Shape 87"/>
        <p:cNvGrpSpPr/>
        <p:nvPr/>
      </p:nvGrpSpPr>
      <p:grpSpPr>
        <a:xfrm>
          <a:off x="0" y="0"/>
          <a:ext cx="0" cy="0"/>
          <a:chOff x="0" y="0"/>
          <a:chExt cx="0" cy="0"/>
        </a:xfrm>
      </p:grpSpPr>
      <p:sp>
        <p:nvSpPr>
          <p:cNvPr id="88" name="Google Shape;88;p14"/>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 name="Google Shape;89;p14"/>
          <p:cNvGrpSpPr/>
          <p:nvPr/>
        </p:nvGrpSpPr>
        <p:grpSpPr>
          <a:xfrm>
            <a:off x="595613" y="2538080"/>
            <a:ext cx="7952774" cy="64502"/>
            <a:chOff x="595675" y="2820050"/>
            <a:chExt cx="7952774" cy="64502"/>
          </a:xfrm>
        </p:grpSpPr>
        <p:sp>
          <p:nvSpPr>
            <p:cNvPr id="90" name="Google Shape;90;p14"/>
            <p:cNvSpPr/>
            <p:nvPr/>
          </p:nvSpPr>
          <p:spPr>
            <a:xfrm>
              <a:off x="2186208" y="2820050"/>
              <a:ext cx="1620000" cy="64500"/>
            </a:xfrm>
            <a:prstGeom prst="rect">
              <a:avLst/>
            </a:prstGeom>
            <a:solidFill>
              <a:srgbClr val="D628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776784" y="2820050"/>
              <a:ext cx="1620000" cy="64500"/>
            </a:xfrm>
            <a:prstGeom prst="rect">
              <a:avLst/>
            </a:prstGeom>
            <a:solidFill>
              <a:srgbClr val="F77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a:off x="5373056" y="2820052"/>
              <a:ext cx="1596300" cy="64500"/>
            </a:xfrm>
            <a:prstGeom prst="rect">
              <a:avLst/>
            </a:prstGeom>
            <a:solidFill>
              <a:srgbClr val="FCBF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595675" y="2820050"/>
              <a:ext cx="1590600" cy="64500"/>
            </a:xfrm>
            <a:prstGeom prst="rect">
              <a:avLst/>
            </a:prstGeom>
            <a:solidFill>
              <a:srgbClr val="0030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6957849" y="2820050"/>
              <a:ext cx="1590600" cy="64500"/>
            </a:xfrm>
            <a:prstGeom prst="rect">
              <a:avLst/>
            </a:prstGeom>
            <a:solidFill>
              <a:srgbClr val="EAE2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4"/>
          <p:cNvSpPr txBox="1"/>
          <p:nvPr>
            <p:ph type="title"/>
          </p:nvPr>
        </p:nvSpPr>
        <p:spPr>
          <a:xfrm>
            <a:off x="505475" y="1375100"/>
            <a:ext cx="8043000" cy="10869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None/>
              <a:defRPr sz="2400">
                <a:solidFill>
                  <a:srgbClr val="434343"/>
                </a:solidFill>
              </a:defRPr>
            </a:lvl1pPr>
            <a:lvl2pPr lvl="1" algn="l">
              <a:lnSpc>
                <a:spcPct val="100000"/>
              </a:lnSpc>
              <a:spcBef>
                <a:spcPts val="0"/>
              </a:spcBef>
              <a:spcAft>
                <a:spcPts val="0"/>
              </a:spcAft>
              <a:buNone/>
              <a:defRPr sz="2400">
                <a:solidFill>
                  <a:srgbClr val="434343"/>
                </a:solidFill>
              </a:defRPr>
            </a:lvl2pPr>
            <a:lvl3pPr lvl="2" algn="l">
              <a:lnSpc>
                <a:spcPct val="100000"/>
              </a:lnSpc>
              <a:spcBef>
                <a:spcPts val="0"/>
              </a:spcBef>
              <a:spcAft>
                <a:spcPts val="0"/>
              </a:spcAft>
              <a:buNone/>
              <a:defRPr sz="2400">
                <a:solidFill>
                  <a:srgbClr val="434343"/>
                </a:solidFill>
              </a:defRPr>
            </a:lvl3pPr>
            <a:lvl4pPr lvl="3" algn="l">
              <a:lnSpc>
                <a:spcPct val="100000"/>
              </a:lnSpc>
              <a:spcBef>
                <a:spcPts val="0"/>
              </a:spcBef>
              <a:spcAft>
                <a:spcPts val="0"/>
              </a:spcAft>
              <a:buNone/>
              <a:defRPr sz="2400">
                <a:solidFill>
                  <a:srgbClr val="434343"/>
                </a:solidFill>
              </a:defRPr>
            </a:lvl4pPr>
            <a:lvl5pPr lvl="4" algn="l">
              <a:lnSpc>
                <a:spcPct val="100000"/>
              </a:lnSpc>
              <a:spcBef>
                <a:spcPts val="0"/>
              </a:spcBef>
              <a:spcAft>
                <a:spcPts val="0"/>
              </a:spcAft>
              <a:buNone/>
              <a:defRPr sz="2400">
                <a:solidFill>
                  <a:srgbClr val="434343"/>
                </a:solidFill>
              </a:defRPr>
            </a:lvl5pPr>
            <a:lvl6pPr lvl="5" algn="l">
              <a:lnSpc>
                <a:spcPct val="100000"/>
              </a:lnSpc>
              <a:spcBef>
                <a:spcPts val="0"/>
              </a:spcBef>
              <a:spcAft>
                <a:spcPts val="0"/>
              </a:spcAft>
              <a:buNone/>
              <a:defRPr sz="2400">
                <a:solidFill>
                  <a:srgbClr val="434343"/>
                </a:solidFill>
              </a:defRPr>
            </a:lvl6pPr>
            <a:lvl7pPr lvl="6" algn="l">
              <a:lnSpc>
                <a:spcPct val="100000"/>
              </a:lnSpc>
              <a:spcBef>
                <a:spcPts val="0"/>
              </a:spcBef>
              <a:spcAft>
                <a:spcPts val="0"/>
              </a:spcAft>
              <a:buNone/>
              <a:defRPr sz="2400">
                <a:solidFill>
                  <a:srgbClr val="434343"/>
                </a:solidFill>
              </a:defRPr>
            </a:lvl7pPr>
            <a:lvl8pPr lvl="7" algn="l">
              <a:lnSpc>
                <a:spcPct val="100000"/>
              </a:lnSpc>
              <a:spcBef>
                <a:spcPts val="0"/>
              </a:spcBef>
              <a:spcAft>
                <a:spcPts val="0"/>
              </a:spcAft>
              <a:buNone/>
              <a:defRPr sz="2400">
                <a:solidFill>
                  <a:srgbClr val="434343"/>
                </a:solidFill>
              </a:defRPr>
            </a:lvl8pPr>
            <a:lvl9pPr lvl="8" algn="l">
              <a:lnSpc>
                <a:spcPct val="100000"/>
              </a:lnSpc>
              <a:spcBef>
                <a:spcPts val="0"/>
              </a:spcBef>
              <a:spcAft>
                <a:spcPts val="0"/>
              </a:spcAft>
              <a:buNone/>
              <a:defRPr sz="2400">
                <a:solidFill>
                  <a:srgbClr val="434343"/>
                </a:solidFill>
              </a:defRPr>
            </a:lvl9pPr>
          </a:lstStyle>
          <a:p/>
        </p:txBody>
      </p:sp>
      <p:sp>
        <p:nvSpPr>
          <p:cNvPr id="96" name="Google Shape;96;p14"/>
          <p:cNvSpPr txBox="1"/>
          <p:nvPr>
            <p:ph idx="1" type="subTitle"/>
          </p:nvPr>
        </p:nvSpPr>
        <p:spPr>
          <a:xfrm>
            <a:off x="505475" y="2759992"/>
            <a:ext cx="4862400" cy="3624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666666"/>
              </a:buClr>
              <a:buSzPts val="1200"/>
              <a:buNone/>
              <a:defRPr sz="1200">
                <a:solidFill>
                  <a:srgbClr val="666666"/>
                </a:solidFill>
              </a:defRPr>
            </a:lvl1pPr>
            <a:lvl2pPr lvl="1" algn="l">
              <a:lnSpc>
                <a:spcPct val="100000"/>
              </a:lnSpc>
              <a:spcBef>
                <a:spcPts val="0"/>
              </a:spcBef>
              <a:spcAft>
                <a:spcPts val="0"/>
              </a:spcAft>
              <a:buClr>
                <a:srgbClr val="666666"/>
              </a:buClr>
              <a:buSzPts val="1200"/>
              <a:buNone/>
              <a:defRPr sz="1200">
                <a:solidFill>
                  <a:srgbClr val="666666"/>
                </a:solidFill>
              </a:defRPr>
            </a:lvl2pPr>
            <a:lvl3pPr lvl="2" algn="l">
              <a:lnSpc>
                <a:spcPct val="100000"/>
              </a:lnSpc>
              <a:spcBef>
                <a:spcPts val="0"/>
              </a:spcBef>
              <a:spcAft>
                <a:spcPts val="0"/>
              </a:spcAft>
              <a:buClr>
                <a:srgbClr val="666666"/>
              </a:buClr>
              <a:buSzPts val="1200"/>
              <a:buNone/>
              <a:defRPr sz="1200">
                <a:solidFill>
                  <a:srgbClr val="666666"/>
                </a:solidFill>
              </a:defRPr>
            </a:lvl3pPr>
            <a:lvl4pPr lvl="3" algn="l">
              <a:lnSpc>
                <a:spcPct val="100000"/>
              </a:lnSpc>
              <a:spcBef>
                <a:spcPts val="0"/>
              </a:spcBef>
              <a:spcAft>
                <a:spcPts val="0"/>
              </a:spcAft>
              <a:buClr>
                <a:srgbClr val="666666"/>
              </a:buClr>
              <a:buSzPts val="1200"/>
              <a:buNone/>
              <a:defRPr sz="1200">
                <a:solidFill>
                  <a:srgbClr val="666666"/>
                </a:solidFill>
              </a:defRPr>
            </a:lvl4pPr>
            <a:lvl5pPr lvl="4" algn="l">
              <a:lnSpc>
                <a:spcPct val="100000"/>
              </a:lnSpc>
              <a:spcBef>
                <a:spcPts val="0"/>
              </a:spcBef>
              <a:spcAft>
                <a:spcPts val="0"/>
              </a:spcAft>
              <a:buClr>
                <a:srgbClr val="666666"/>
              </a:buClr>
              <a:buSzPts val="1200"/>
              <a:buNone/>
              <a:defRPr sz="1200">
                <a:solidFill>
                  <a:srgbClr val="666666"/>
                </a:solidFill>
              </a:defRPr>
            </a:lvl5pPr>
            <a:lvl6pPr lvl="5" algn="l">
              <a:lnSpc>
                <a:spcPct val="100000"/>
              </a:lnSpc>
              <a:spcBef>
                <a:spcPts val="0"/>
              </a:spcBef>
              <a:spcAft>
                <a:spcPts val="0"/>
              </a:spcAft>
              <a:buClr>
                <a:srgbClr val="666666"/>
              </a:buClr>
              <a:buSzPts val="1200"/>
              <a:buNone/>
              <a:defRPr sz="1200">
                <a:solidFill>
                  <a:srgbClr val="666666"/>
                </a:solidFill>
              </a:defRPr>
            </a:lvl6pPr>
            <a:lvl7pPr lvl="6" algn="l">
              <a:lnSpc>
                <a:spcPct val="100000"/>
              </a:lnSpc>
              <a:spcBef>
                <a:spcPts val="0"/>
              </a:spcBef>
              <a:spcAft>
                <a:spcPts val="0"/>
              </a:spcAft>
              <a:buClr>
                <a:srgbClr val="666666"/>
              </a:buClr>
              <a:buSzPts val="1200"/>
              <a:buNone/>
              <a:defRPr sz="1200">
                <a:solidFill>
                  <a:srgbClr val="666666"/>
                </a:solidFill>
              </a:defRPr>
            </a:lvl7pPr>
            <a:lvl8pPr lvl="7" algn="l">
              <a:lnSpc>
                <a:spcPct val="100000"/>
              </a:lnSpc>
              <a:spcBef>
                <a:spcPts val="0"/>
              </a:spcBef>
              <a:spcAft>
                <a:spcPts val="0"/>
              </a:spcAft>
              <a:buClr>
                <a:srgbClr val="666666"/>
              </a:buClr>
              <a:buSzPts val="1200"/>
              <a:buNone/>
              <a:defRPr sz="1200">
                <a:solidFill>
                  <a:srgbClr val="666666"/>
                </a:solidFill>
              </a:defRPr>
            </a:lvl8pPr>
            <a:lvl9pPr lvl="8" algn="l">
              <a:lnSpc>
                <a:spcPct val="100000"/>
              </a:lnSpc>
              <a:spcBef>
                <a:spcPts val="0"/>
              </a:spcBef>
              <a:spcAft>
                <a:spcPts val="0"/>
              </a:spcAft>
              <a:buClr>
                <a:srgbClr val="666666"/>
              </a:buClr>
              <a:buSzPts val="1200"/>
              <a:buNone/>
              <a:defRPr sz="1200">
                <a:solidFill>
                  <a:srgbClr val="666666"/>
                </a:solidFill>
              </a:defRPr>
            </a:lvl9pPr>
          </a:lstStyle>
          <a:p/>
        </p:txBody>
      </p:sp>
      <p:sp>
        <p:nvSpPr>
          <p:cNvPr id="97" name="Google Shape;97;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505475" y="1375100"/>
            <a:ext cx="8043000" cy="1086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Group 5</a:t>
            </a:r>
            <a:endParaRPr/>
          </a:p>
        </p:txBody>
      </p:sp>
      <p:sp>
        <p:nvSpPr>
          <p:cNvPr id="103" name="Google Shape;103;p15"/>
          <p:cNvSpPr txBox="1"/>
          <p:nvPr>
            <p:ph idx="1" type="subTitle"/>
          </p:nvPr>
        </p:nvSpPr>
        <p:spPr>
          <a:xfrm>
            <a:off x="505475" y="2759992"/>
            <a:ext cx="4862400" cy="362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Makenzie</a:t>
            </a:r>
            <a:r>
              <a:rPr lang="en"/>
              <a:t> Barber, Sunjay Hawkins, Mike Dyrhaug, and Isaiah Galvan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16"/>
          <p:cNvPicPr preferRelativeResize="0"/>
          <p:nvPr/>
        </p:nvPicPr>
        <p:blipFill rotWithShape="1">
          <a:blip r:embed="rId3">
            <a:alphaModFix/>
          </a:blip>
          <a:srcRect b="12614" l="0" r="0" t="12614"/>
          <a:stretch/>
        </p:blipFill>
        <p:spPr>
          <a:xfrm>
            <a:off x="0" y="-3150"/>
            <a:ext cx="4594300" cy="2579174"/>
          </a:xfrm>
          <a:prstGeom prst="rect">
            <a:avLst/>
          </a:prstGeom>
          <a:noFill/>
          <a:ln>
            <a:noFill/>
          </a:ln>
        </p:spPr>
      </p:pic>
      <p:sp>
        <p:nvSpPr>
          <p:cNvPr id="109" name="Google Shape;109;p16"/>
          <p:cNvSpPr txBox="1"/>
          <p:nvPr>
            <p:ph type="title"/>
          </p:nvPr>
        </p:nvSpPr>
        <p:spPr>
          <a:xfrm>
            <a:off x="311700" y="2576025"/>
            <a:ext cx="7434600" cy="587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Naive Model</a:t>
            </a:r>
            <a:endParaRPr/>
          </a:p>
        </p:txBody>
      </p:sp>
      <p:sp>
        <p:nvSpPr>
          <p:cNvPr id="110" name="Google Shape;110;p16"/>
          <p:cNvSpPr txBox="1"/>
          <p:nvPr>
            <p:ph idx="1" type="body"/>
          </p:nvPr>
        </p:nvSpPr>
        <p:spPr>
          <a:xfrm>
            <a:off x="311700" y="3081625"/>
            <a:ext cx="8193600" cy="1581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 Naive method of forecasting allows us to use the previous years data in order to predict the next year of data. </a:t>
            </a:r>
            <a:endParaRPr/>
          </a:p>
          <a:p>
            <a:pPr indent="0" lvl="0" marL="0" rtl="0" algn="l">
              <a:spcBef>
                <a:spcPts val="1600"/>
              </a:spcBef>
              <a:spcAft>
                <a:spcPts val="0"/>
              </a:spcAft>
              <a:buNone/>
            </a:pPr>
            <a:r>
              <a:rPr lang="en"/>
              <a:t>The RMSE (root mean squared error) for the forecast of this model was about .43  standard deviations from the actual mean of our credit data. </a:t>
            </a:r>
            <a:endParaRPr/>
          </a:p>
          <a:p>
            <a:pPr indent="0" lvl="0" marL="0" rtl="0" algn="l">
              <a:spcBef>
                <a:spcPts val="1600"/>
              </a:spcBef>
              <a:spcAft>
                <a:spcPts val="1600"/>
              </a:spcAft>
              <a:buNone/>
            </a:pPr>
            <a:r>
              <a:rPr lang="en"/>
              <a:t>The MAPE (mean absolute percentage error) for this forecast was about  41% of a difference between the credit </a:t>
            </a:r>
            <a:r>
              <a:rPr lang="en"/>
              <a:t>forecasted</a:t>
            </a:r>
            <a:r>
              <a:rPr lang="en"/>
              <a:t> and the actual credit values observed.  </a:t>
            </a:r>
            <a:endParaRPr/>
          </a:p>
        </p:txBody>
      </p:sp>
      <p:pic>
        <p:nvPicPr>
          <p:cNvPr id="111" name="Google Shape;111;p16"/>
          <p:cNvPicPr preferRelativeResize="0"/>
          <p:nvPr/>
        </p:nvPicPr>
        <p:blipFill>
          <a:blip r:embed="rId4">
            <a:alphaModFix/>
          </a:blip>
          <a:stretch>
            <a:fillRect/>
          </a:stretch>
        </p:blipFill>
        <p:spPr>
          <a:xfrm>
            <a:off x="4508250" y="857700"/>
            <a:ext cx="3997050" cy="1134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0" y="0"/>
            <a:ext cx="9144000" cy="587400"/>
          </a:xfrm>
          <a:prstGeom prst="rect">
            <a:avLst/>
          </a:prstGeom>
          <a:solidFill>
            <a:schemeClr val="lt1"/>
          </a:solidFill>
        </p:spPr>
        <p:txBody>
          <a:bodyPr anchorCtr="0" anchor="t" bIns="91425" lIns="91425" spcFirstLastPara="1" rIns="91425" wrap="square" tIns="91425">
            <a:normAutofit/>
          </a:bodyPr>
          <a:lstStyle/>
          <a:p>
            <a:pPr indent="0" lvl="0" marL="0" rtl="0" algn="l">
              <a:spcBef>
                <a:spcPts val="0"/>
              </a:spcBef>
              <a:spcAft>
                <a:spcPts val="0"/>
              </a:spcAft>
              <a:buNone/>
            </a:pPr>
            <a:r>
              <a:rPr lang="en"/>
              <a:t>Neural Net Model</a:t>
            </a:r>
            <a:endParaRPr/>
          </a:p>
        </p:txBody>
      </p:sp>
      <p:sp>
        <p:nvSpPr>
          <p:cNvPr id="117" name="Google Shape;117;p17"/>
          <p:cNvSpPr txBox="1"/>
          <p:nvPr>
            <p:ph idx="1" type="body"/>
          </p:nvPr>
        </p:nvSpPr>
        <p:spPr>
          <a:xfrm>
            <a:off x="311700" y="3259750"/>
            <a:ext cx="8193600" cy="158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neural net is a model that makes predictions using models similar to the way our brain thinks.</a:t>
            </a:r>
            <a:endParaRPr/>
          </a:p>
          <a:p>
            <a:pPr indent="0" lvl="0" marL="0" rtl="0" algn="l">
              <a:spcBef>
                <a:spcPts val="1200"/>
              </a:spcBef>
              <a:spcAft>
                <a:spcPts val="0"/>
              </a:spcAft>
              <a:buNone/>
            </a:pPr>
            <a:r>
              <a:rPr lang="en"/>
              <a:t>This model had a low RMSE (measure of error) on the forecast of about .29 standard deviations from the mean of the overall data. </a:t>
            </a:r>
            <a:endParaRPr/>
          </a:p>
          <a:p>
            <a:pPr indent="0" lvl="0" marL="0" rtl="0" algn="l">
              <a:spcBef>
                <a:spcPts val="1200"/>
              </a:spcBef>
              <a:spcAft>
                <a:spcPts val="1200"/>
              </a:spcAft>
              <a:buNone/>
            </a:pPr>
            <a:r>
              <a:rPr lang="en"/>
              <a:t>The MAPE (another measure of error) for this forecast was .46 of a difference between the credit forecasted and the actual credit values observed.  </a:t>
            </a:r>
            <a:endParaRPr/>
          </a:p>
        </p:txBody>
      </p:sp>
      <p:pic>
        <p:nvPicPr>
          <p:cNvPr id="118" name="Google Shape;118;p17"/>
          <p:cNvPicPr preferRelativeResize="0"/>
          <p:nvPr/>
        </p:nvPicPr>
        <p:blipFill>
          <a:blip r:embed="rId3">
            <a:alphaModFix/>
          </a:blip>
          <a:stretch>
            <a:fillRect/>
          </a:stretch>
        </p:blipFill>
        <p:spPr>
          <a:xfrm>
            <a:off x="311700" y="787975"/>
            <a:ext cx="4323151" cy="2271200"/>
          </a:xfrm>
          <a:prstGeom prst="rect">
            <a:avLst/>
          </a:prstGeom>
          <a:noFill/>
          <a:ln>
            <a:noFill/>
          </a:ln>
        </p:spPr>
      </p:pic>
      <p:pic>
        <p:nvPicPr>
          <p:cNvPr id="119" name="Google Shape;119;p17"/>
          <p:cNvPicPr preferRelativeResize="0"/>
          <p:nvPr/>
        </p:nvPicPr>
        <p:blipFill>
          <a:blip r:embed="rId4">
            <a:alphaModFix/>
          </a:blip>
          <a:stretch>
            <a:fillRect/>
          </a:stretch>
        </p:blipFill>
        <p:spPr>
          <a:xfrm>
            <a:off x="4895850" y="941250"/>
            <a:ext cx="4248150" cy="1390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ARIMA Model</a:t>
            </a:r>
            <a:endParaRPr/>
          </a:p>
        </p:txBody>
      </p:sp>
      <p:sp>
        <p:nvSpPr>
          <p:cNvPr id="125" name="Google Shape;125;p18"/>
          <p:cNvSpPr txBox="1"/>
          <p:nvPr>
            <p:ph idx="1" type="body"/>
          </p:nvPr>
        </p:nvSpPr>
        <p:spPr>
          <a:xfrm>
            <a:off x="729450" y="2078875"/>
            <a:ext cx="3705000" cy="30195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solidFill>
                  <a:srgbClr val="000000"/>
                </a:solidFill>
              </a:rPr>
              <a:t>The ARIMA model is a auto-regression model that uses lags</a:t>
            </a:r>
            <a:endParaRPr>
              <a:solidFill>
                <a:srgbClr val="000000"/>
              </a:solidFill>
            </a:endParaRPr>
          </a:p>
          <a:p>
            <a:pPr indent="0" lvl="0" marL="0" rtl="0" algn="l">
              <a:spcBef>
                <a:spcPts val="1200"/>
              </a:spcBef>
              <a:spcAft>
                <a:spcPts val="0"/>
              </a:spcAft>
              <a:buNone/>
            </a:pPr>
            <a:r>
              <a:rPr lang="en">
                <a:solidFill>
                  <a:srgbClr val="000000"/>
                </a:solidFill>
              </a:rPr>
              <a:t>It does not matter when the point was observed in the dataframe</a:t>
            </a:r>
            <a:endParaRPr>
              <a:solidFill>
                <a:srgbClr val="000000"/>
              </a:solidFill>
            </a:endParaRPr>
          </a:p>
          <a:p>
            <a:pPr indent="0" lvl="0" marL="0" rtl="0" algn="l">
              <a:spcBef>
                <a:spcPts val="1200"/>
              </a:spcBef>
              <a:spcAft>
                <a:spcPts val="0"/>
              </a:spcAft>
              <a:buNone/>
            </a:pPr>
            <a:r>
              <a:rPr lang="en">
                <a:solidFill>
                  <a:srgbClr val="000000"/>
                </a:solidFill>
              </a:rPr>
              <a:t>The RMSE (root mean squared error) for the forecast of this model was about .388  standard deviations from the actual mean of our credit data. </a:t>
            </a:r>
            <a:endParaRPr>
              <a:solidFill>
                <a:srgbClr val="000000"/>
              </a:solidFill>
            </a:endParaRPr>
          </a:p>
          <a:p>
            <a:pPr indent="0" lvl="0" marL="0" rtl="0" algn="l">
              <a:spcBef>
                <a:spcPts val="1600"/>
              </a:spcBef>
              <a:spcAft>
                <a:spcPts val="0"/>
              </a:spcAft>
              <a:buNone/>
            </a:pPr>
            <a:r>
              <a:rPr lang="en" sz="1400">
                <a:solidFill>
                  <a:schemeClr val="dk2"/>
                </a:solidFill>
              </a:rPr>
              <a:t>The MAPE (mean absolute percentage error) for this forecast was 1.1 difference between the credit forecasted and the actual credit values observed.  </a:t>
            </a:r>
            <a:endParaRPr sz="1400">
              <a:solidFill>
                <a:schemeClr val="dk2"/>
              </a:solidFill>
            </a:endParaRPr>
          </a:p>
          <a:p>
            <a:pPr indent="0" lvl="0" marL="0" rtl="0" algn="l">
              <a:spcBef>
                <a:spcPts val="1600"/>
              </a:spcBef>
              <a:spcAft>
                <a:spcPts val="1600"/>
              </a:spcAft>
              <a:buNone/>
            </a:pPr>
            <a:r>
              <a:t/>
            </a:r>
            <a:endParaRPr>
              <a:solidFill>
                <a:srgbClr val="000000"/>
              </a:solidFill>
            </a:endParaRPr>
          </a:p>
        </p:txBody>
      </p:sp>
      <p:pic>
        <p:nvPicPr>
          <p:cNvPr id="126" name="Google Shape;126;p18"/>
          <p:cNvPicPr preferRelativeResize="0"/>
          <p:nvPr/>
        </p:nvPicPr>
        <p:blipFill>
          <a:blip r:embed="rId3">
            <a:alphaModFix/>
          </a:blip>
          <a:stretch>
            <a:fillRect/>
          </a:stretch>
        </p:blipFill>
        <p:spPr>
          <a:xfrm>
            <a:off x="4586850" y="2150950"/>
            <a:ext cx="4404750" cy="2703514"/>
          </a:xfrm>
          <a:prstGeom prst="rect">
            <a:avLst/>
          </a:prstGeom>
          <a:noFill/>
          <a:ln>
            <a:noFill/>
          </a:ln>
        </p:spPr>
      </p:pic>
      <p:pic>
        <p:nvPicPr>
          <p:cNvPr id="127" name="Google Shape;127;p18"/>
          <p:cNvPicPr preferRelativeResize="0"/>
          <p:nvPr/>
        </p:nvPicPr>
        <p:blipFill>
          <a:blip r:embed="rId4">
            <a:alphaModFix/>
          </a:blip>
          <a:stretch>
            <a:fillRect/>
          </a:stretch>
        </p:blipFill>
        <p:spPr>
          <a:xfrm>
            <a:off x="4960575" y="871875"/>
            <a:ext cx="3404375" cy="1140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TSLM Model</a:t>
            </a:r>
            <a:endParaRPr/>
          </a:p>
        </p:txBody>
      </p:sp>
      <p:sp>
        <p:nvSpPr>
          <p:cNvPr id="133" name="Google Shape;133;p19"/>
          <p:cNvSpPr txBox="1"/>
          <p:nvPr>
            <p:ph idx="1" type="body"/>
          </p:nvPr>
        </p:nvSpPr>
        <p:spPr>
          <a:xfrm>
            <a:off x="729450" y="1853850"/>
            <a:ext cx="4048500" cy="3050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solidFill>
                  <a:schemeClr val="dk2"/>
                </a:solidFill>
              </a:rPr>
              <a:t>A Time Series Linear Model is a regression model that allows for a linear relationship between the forecast variable (y) and predictor variable (x) </a:t>
            </a:r>
            <a:endParaRPr sz="1400">
              <a:solidFill>
                <a:schemeClr val="dk2"/>
              </a:solidFill>
            </a:endParaRPr>
          </a:p>
          <a:p>
            <a:pPr indent="0" lvl="0" marL="0" rtl="0" algn="l">
              <a:spcBef>
                <a:spcPts val="1200"/>
              </a:spcBef>
              <a:spcAft>
                <a:spcPts val="0"/>
              </a:spcAft>
              <a:buNone/>
            </a:pPr>
            <a:r>
              <a:rPr lang="en">
                <a:solidFill>
                  <a:srgbClr val="000000"/>
                </a:solidFill>
              </a:rPr>
              <a:t>The RMSE (root mean squared error) for the forecast of this model is approximately .434 standard deviations away from the actual mean of the credit data.</a:t>
            </a:r>
            <a:endParaRPr>
              <a:solidFill>
                <a:srgbClr val="000000"/>
              </a:solidFill>
            </a:endParaRPr>
          </a:p>
          <a:p>
            <a:pPr indent="0" lvl="0" marL="0" rtl="0" algn="l">
              <a:spcBef>
                <a:spcPts val="1600"/>
              </a:spcBef>
              <a:spcAft>
                <a:spcPts val="0"/>
              </a:spcAft>
              <a:buNone/>
            </a:pPr>
            <a:r>
              <a:rPr lang="en">
                <a:solidFill>
                  <a:schemeClr val="dk2"/>
                </a:solidFill>
              </a:rPr>
              <a:t>The MAPE (another measure of error) for this forecast was a difference of 1.17 between the credit forecasted and the actual credit observed.</a:t>
            </a:r>
            <a:endParaRPr>
              <a:solidFill>
                <a:schemeClr val="dk2"/>
              </a:solidFill>
            </a:endParaRPr>
          </a:p>
          <a:p>
            <a:pPr indent="0" lvl="0" marL="0" rtl="0" algn="l">
              <a:spcBef>
                <a:spcPts val="1200"/>
              </a:spcBef>
              <a:spcAft>
                <a:spcPts val="1600"/>
              </a:spcAft>
              <a:buNone/>
            </a:pPr>
            <a:r>
              <a:t/>
            </a:r>
            <a:endParaRPr>
              <a:solidFill>
                <a:srgbClr val="000000"/>
              </a:solidFill>
            </a:endParaRPr>
          </a:p>
        </p:txBody>
      </p:sp>
      <p:pic>
        <p:nvPicPr>
          <p:cNvPr id="134" name="Google Shape;134;p19"/>
          <p:cNvPicPr preferRelativeResize="0"/>
          <p:nvPr/>
        </p:nvPicPr>
        <p:blipFill>
          <a:blip r:embed="rId3">
            <a:alphaModFix/>
          </a:blip>
          <a:stretch>
            <a:fillRect/>
          </a:stretch>
        </p:blipFill>
        <p:spPr>
          <a:xfrm>
            <a:off x="4917750" y="657325"/>
            <a:ext cx="4061249" cy="2500569"/>
          </a:xfrm>
          <a:prstGeom prst="rect">
            <a:avLst/>
          </a:prstGeom>
          <a:noFill/>
          <a:ln>
            <a:noFill/>
          </a:ln>
        </p:spPr>
      </p:pic>
      <p:pic>
        <p:nvPicPr>
          <p:cNvPr id="135" name="Google Shape;135;p19"/>
          <p:cNvPicPr preferRelativeResize="0"/>
          <p:nvPr/>
        </p:nvPicPr>
        <p:blipFill>
          <a:blip r:embed="rId4">
            <a:alphaModFix/>
          </a:blip>
          <a:stretch>
            <a:fillRect/>
          </a:stretch>
        </p:blipFill>
        <p:spPr>
          <a:xfrm>
            <a:off x="4930350" y="3310294"/>
            <a:ext cx="3943350" cy="1352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253550" y="259350"/>
            <a:ext cx="7713000" cy="801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best model: NNet</a:t>
            </a:r>
            <a:endParaRPr/>
          </a:p>
        </p:txBody>
      </p:sp>
      <p:sp>
        <p:nvSpPr>
          <p:cNvPr id="141" name="Google Shape;141;p20"/>
          <p:cNvSpPr txBox="1"/>
          <p:nvPr>
            <p:ph idx="1" type="body"/>
          </p:nvPr>
        </p:nvSpPr>
        <p:spPr>
          <a:xfrm>
            <a:off x="431525" y="1061250"/>
            <a:ext cx="6362400" cy="11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88"/>
              <a:buNone/>
            </a:pPr>
            <a:r>
              <a:rPr lang="en" sz="1212">
                <a:solidFill>
                  <a:schemeClr val="accent1"/>
                </a:solidFill>
              </a:rPr>
              <a:t>This model had a low RMSE (measure of error) on the forecast of about .19 standard deviations from the mean of the overall data. This was the lowest RMSE, which was closest to the mean of all the models. </a:t>
            </a:r>
            <a:endParaRPr sz="1212">
              <a:solidFill>
                <a:schemeClr val="accent1"/>
              </a:solidFill>
            </a:endParaRPr>
          </a:p>
          <a:p>
            <a:pPr indent="0" lvl="0" marL="0" rtl="0" algn="l">
              <a:spcBef>
                <a:spcPts val="1200"/>
              </a:spcBef>
              <a:spcAft>
                <a:spcPts val="0"/>
              </a:spcAft>
              <a:buSzPts val="688"/>
              <a:buNone/>
            </a:pPr>
            <a:r>
              <a:rPr lang="en" sz="1212">
                <a:solidFill>
                  <a:schemeClr val="accent1"/>
                </a:solidFill>
              </a:rPr>
              <a:t>The MAPE (another measure of error) for this forecast was .46 of a difference between the credit forecasted and the actual credit values observed. This was the closest MAPE that we could gather.  </a:t>
            </a:r>
            <a:endParaRPr sz="1212">
              <a:solidFill>
                <a:schemeClr val="accent1"/>
              </a:solidFill>
            </a:endParaRPr>
          </a:p>
          <a:p>
            <a:pPr indent="0" lvl="0" marL="0" rtl="0" algn="l">
              <a:spcBef>
                <a:spcPts val="1200"/>
              </a:spcBef>
              <a:spcAft>
                <a:spcPts val="1600"/>
              </a:spcAft>
              <a:buSzPts val="688"/>
              <a:buNone/>
            </a:pPr>
            <a:r>
              <a:t/>
            </a:r>
            <a:endParaRPr sz="875"/>
          </a:p>
        </p:txBody>
      </p:sp>
      <p:sp>
        <p:nvSpPr>
          <p:cNvPr id="142" name="Google Shape;142;p20"/>
          <p:cNvSpPr txBox="1"/>
          <p:nvPr/>
        </p:nvSpPr>
        <p:spPr>
          <a:xfrm>
            <a:off x="471625" y="3043375"/>
            <a:ext cx="512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