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4" r:id="rId9"/>
    <p:sldId id="265" r:id="rId10"/>
    <p:sldId id="269" r:id="rId11"/>
    <p:sldId id="270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126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207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1232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68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5679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663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6356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999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813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69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857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082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18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091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828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518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27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830432" y="325191"/>
            <a:ext cx="8001000" cy="2971801"/>
          </a:xfrm>
        </p:spPr>
        <p:txBody>
          <a:bodyPr/>
          <a:lstStyle/>
          <a:p>
            <a:r>
              <a:rPr lang="tr-TR" dirty="0" smtClean="0"/>
              <a:t>GENETİK ALGORİTMA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MUSTAFA ZORBAZ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6729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84" y="734097"/>
            <a:ext cx="11382265" cy="5847009"/>
          </a:xfrm>
        </p:spPr>
      </p:pic>
      <p:sp>
        <p:nvSpPr>
          <p:cNvPr id="5" name="Metin kutusu 4"/>
          <p:cNvSpPr txBox="1"/>
          <p:nvPr/>
        </p:nvSpPr>
        <p:spPr>
          <a:xfrm>
            <a:off x="4623515" y="141667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Zakhrov</a:t>
            </a:r>
            <a:r>
              <a:rPr lang="tr-TR" dirty="0" smtClean="0"/>
              <a:t> da En İyi Sonuç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40602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44" y="592428"/>
            <a:ext cx="11611856" cy="5821250"/>
          </a:xfrm>
        </p:spPr>
      </p:pic>
    </p:spTree>
    <p:extLst>
      <p:ext uri="{BB962C8B-B14F-4D97-AF65-F5344CB8AC3E}">
        <p14:creationId xmlns:p14="http://schemas.microsoft.com/office/powerpoint/2010/main" val="1065307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 descr="Genetik  Algoritm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33" y="566671"/>
            <a:ext cx="11751367" cy="5687303"/>
          </a:xfrm>
        </p:spPr>
      </p:pic>
    </p:spTree>
    <p:extLst>
      <p:ext uri="{BB962C8B-B14F-4D97-AF65-F5344CB8AC3E}">
        <p14:creationId xmlns:p14="http://schemas.microsoft.com/office/powerpoint/2010/main" val="1127636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 descr="Genetik  Algoritm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282" y="874690"/>
            <a:ext cx="10235259" cy="494574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92925" y="533958"/>
            <a:ext cx="8911687" cy="1280890"/>
          </a:xfrm>
        </p:spPr>
        <p:txBody>
          <a:bodyPr/>
          <a:lstStyle/>
          <a:p>
            <a:r>
              <a:rPr lang="tr-TR" b="1" dirty="0" smtClean="0"/>
              <a:t>USE CASE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84856" y="1519707"/>
            <a:ext cx="10319756" cy="4572000"/>
          </a:xfrm>
        </p:spPr>
        <p:txBody>
          <a:bodyPr/>
          <a:lstStyle/>
          <a:p>
            <a:r>
              <a:rPr lang="tr-TR" dirty="0" smtClean="0"/>
              <a:t>Dışarıdan alınan popülasyondaki kromozom </a:t>
            </a:r>
            <a:r>
              <a:rPr lang="tr-TR" dirty="0" err="1" smtClean="0"/>
              <a:t>sayısı,gen</a:t>
            </a:r>
            <a:r>
              <a:rPr lang="tr-TR" dirty="0" smtClean="0"/>
              <a:t> </a:t>
            </a:r>
            <a:r>
              <a:rPr lang="tr-TR" dirty="0" err="1" smtClean="0"/>
              <a:t>sayısı,mutasyon</a:t>
            </a:r>
            <a:r>
              <a:rPr lang="tr-TR" dirty="0" smtClean="0"/>
              <a:t> </a:t>
            </a:r>
            <a:r>
              <a:rPr lang="tr-TR" dirty="0" err="1" smtClean="0"/>
              <a:t>katsayısı,mutasyon</a:t>
            </a:r>
            <a:r>
              <a:rPr lang="tr-TR" dirty="0" smtClean="0"/>
              <a:t> katsayısı ve  fonksiyon seçimi kullanıcıdan girilir.</a:t>
            </a:r>
          </a:p>
          <a:p>
            <a:r>
              <a:rPr lang="tr-TR" dirty="0" smtClean="0"/>
              <a:t>Girilen işlem sonucu program başlatılınca ilk popülasyon oluşturulur bunlar </a:t>
            </a:r>
            <a:r>
              <a:rPr lang="tr-TR" dirty="0" err="1" smtClean="0"/>
              <a:t>oluşluturlurken</a:t>
            </a:r>
            <a:r>
              <a:rPr lang="tr-TR" dirty="0" smtClean="0"/>
              <a:t> gen sayısına göre genler popülasyon sayısına </a:t>
            </a:r>
            <a:r>
              <a:rPr lang="tr-TR" dirty="0" err="1" smtClean="0"/>
              <a:t>görede</a:t>
            </a:r>
            <a:r>
              <a:rPr lang="tr-TR" dirty="0" smtClean="0"/>
              <a:t> </a:t>
            </a:r>
            <a:r>
              <a:rPr lang="tr-TR" dirty="0" err="1" smtClean="0"/>
              <a:t>kromozolar</a:t>
            </a:r>
            <a:r>
              <a:rPr lang="tr-TR" dirty="0" smtClean="0"/>
              <a:t> oluşturulur. Bu şekilde popülasyon oluşturulur.</a:t>
            </a:r>
          </a:p>
          <a:p>
            <a:r>
              <a:rPr lang="tr-TR" dirty="0" smtClean="0"/>
              <a:t>Oluşturulan ilk popülasyon kullanılarak bizim birey seçme işlemimiz bunun yanında </a:t>
            </a:r>
            <a:r>
              <a:rPr lang="tr-TR" dirty="0" err="1" smtClean="0"/>
              <a:t>mutayon</a:t>
            </a:r>
            <a:r>
              <a:rPr lang="tr-TR" dirty="0" smtClean="0"/>
              <a:t> seçmemiz ve mutasyonun katsayıya göre uygulanması şeklinde </a:t>
            </a:r>
            <a:r>
              <a:rPr lang="tr-TR" dirty="0" err="1" smtClean="0"/>
              <a:t>iterasyon</a:t>
            </a:r>
            <a:r>
              <a:rPr lang="tr-TR" dirty="0" smtClean="0"/>
              <a:t> sayısı kadar tekrar eder.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2612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734592" y="186228"/>
            <a:ext cx="8911687" cy="1280890"/>
          </a:xfrm>
        </p:spPr>
        <p:txBody>
          <a:bodyPr/>
          <a:lstStyle/>
          <a:p>
            <a:r>
              <a:rPr lang="tr-TR" dirty="0" smtClean="0"/>
              <a:t>USE CASE</a:t>
            </a:r>
            <a:endParaRPr lang="tr-TR" dirty="0"/>
          </a:p>
        </p:txBody>
      </p:sp>
      <p:pic>
        <p:nvPicPr>
          <p:cNvPr id="8" name="İçerik Yer Tutucus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52" y="954869"/>
            <a:ext cx="10546446" cy="5903131"/>
          </a:xfrm>
        </p:spPr>
      </p:pic>
    </p:spTree>
    <p:extLst>
      <p:ext uri="{BB962C8B-B14F-4D97-AF65-F5344CB8AC3E}">
        <p14:creationId xmlns:p14="http://schemas.microsoft.com/office/powerpoint/2010/main" val="4255427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CLASS DİYAGRAMLARI</a:t>
            </a:r>
            <a:endParaRPr lang="tr-TR" b="1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467" y="1264555"/>
            <a:ext cx="7574914" cy="5027746"/>
          </a:xfrm>
        </p:spPr>
      </p:pic>
    </p:spTree>
    <p:extLst>
      <p:ext uri="{BB962C8B-B14F-4D97-AF65-F5344CB8AC3E}">
        <p14:creationId xmlns:p14="http://schemas.microsoft.com/office/powerpoint/2010/main" val="2002007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180801" y="121834"/>
            <a:ext cx="8911687" cy="1280890"/>
          </a:xfrm>
        </p:spPr>
        <p:txBody>
          <a:bodyPr/>
          <a:lstStyle/>
          <a:p>
            <a:r>
              <a:rPr lang="tr-TR" dirty="0" err="1" smtClean="0"/>
              <a:t>Populasyonun</a:t>
            </a:r>
            <a:r>
              <a:rPr lang="tr-TR" dirty="0" smtClean="0"/>
              <a:t> Class Yapısı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86" y="1645783"/>
            <a:ext cx="6967470" cy="4767290"/>
          </a:xfrm>
        </p:spPr>
      </p:pic>
    </p:spTree>
    <p:extLst>
      <p:ext uri="{BB962C8B-B14F-4D97-AF65-F5344CB8AC3E}">
        <p14:creationId xmlns:p14="http://schemas.microsoft.com/office/powerpoint/2010/main" val="893076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Birey Seç Class </a:t>
            </a:r>
            <a:r>
              <a:rPr lang="tr-TR" dirty="0"/>
              <a:t>Yapısı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60" y="2043447"/>
            <a:ext cx="8195007" cy="4068183"/>
          </a:xfrm>
        </p:spPr>
      </p:pic>
    </p:spTree>
    <p:extLst>
      <p:ext uri="{BB962C8B-B14F-4D97-AF65-F5344CB8AC3E}">
        <p14:creationId xmlns:p14="http://schemas.microsoft.com/office/powerpoint/2010/main" val="4009128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Mutayon</a:t>
            </a:r>
            <a:r>
              <a:rPr lang="tr-TR" dirty="0" smtClean="0"/>
              <a:t> Yap Class Yapısı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961" y="1905000"/>
            <a:ext cx="6091417" cy="4279095"/>
          </a:xfrm>
        </p:spPr>
      </p:pic>
    </p:spTree>
    <p:extLst>
      <p:ext uri="{BB962C8B-B14F-4D97-AF65-F5344CB8AC3E}">
        <p14:creationId xmlns:p14="http://schemas.microsoft.com/office/powerpoint/2010/main" val="3990372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442434" y="289259"/>
            <a:ext cx="10225825" cy="1280890"/>
          </a:xfrm>
        </p:spPr>
        <p:txBody>
          <a:bodyPr/>
          <a:lstStyle/>
          <a:p>
            <a:r>
              <a:rPr lang="tr-TR" dirty="0" smtClean="0"/>
              <a:t>Uygunluk Fonksiyon İçin Class Yapısı</a:t>
            </a:r>
            <a:endParaRPr lang="tr-TR" dirty="0"/>
          </a:p>
        </p:txBody>
      </p:sp>
      <p:pic>
        <p:nvPicPr>
          <p:cNvPr id="10" name="İçerik Yer Tutucusu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626" y="2133600"/>
            <a:ext cx="6682574" cy="3778250"/>
          </a:xfrm>
        </p:spPr>
      </p:pic>
    </p:spTree>
    <p:extLst>
      <p:ext uri="{BB962C8B-B14F-4D97-AF65-F5344CB8AC3E}">
        <p14:creationId xmlns:p14="http://schemas.microsoft.com/office/powerpoint/2010/main" val="733125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236868" y="263502"/>
            <a:ext cx="5701069" cy="1280890"/>
          </a:xfrm>
        </p:spPr>
        <p:txBody>
          <a:bodyPr/>
          <a:lstStyle/>
          <a:p>
            <a:r>
              <a:rPr lang="tr-TR" dirty="0" smtClean="0"/>
              <a:t>Programın Çalışması</a:t>
            </a:r>
            <a:endParaRPr lang="tr-TR" dirty="0"/>
          </a:p>
        </p:txBody>
      </p:sp>
      <p:pic>
        <p:nvPicPr>
          <p:cNvPr id="4" name="İçerik Yer Tutucusu 3" descr="Genetik  Algoritm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91" y="1352282"/>
            <a:ext cx="10855819" cy="5084191"/>
          </a:xfrm>
        </p:spPr>
      </p:pic>
    </p:spTree>
    <p:extLst>
      <p:ext uri="{BB962C8B-B14F-4D97-AF65-F5344CB8AC3E}">
        <p14:creationId xmlns:p14="http://schemas.microsoft.com/office/powerpoint/2010/main" val="4285863404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Duma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uman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68</TotalTime>
  <Words>96</Words>
  <Application>Microsoft Office PowerPoint</Application>
  <PresentationFormat>Geniş ekran</PresentationFormat>
  <Paragraphs>14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Duman</vt:lpstr>
      <vt:lpstr>GENETİK ALGORİTMA</vt:lpstr>
      <vt:lpstr>USE CASE</vt:lpstr>
      <vt:lpstr>USE CASE</vt:lpstr>
      <vt:lpstr>CLASS DİYAGRAMLARI</vt:lpstr>
      <vt:lpstr>Populasyonun Class Yapısı</vt:lpstr>
      <vt:lpstr>Birey Seç Class Yapısı</vt:lpstr>
      <vt:lpstr>Mutayon Yap Class Yapısı</vt:lpstr>
      <vt:lpstr>Uygunluk Fonksiyon İçin Class Yapısı</vt:lpstr>
      <vt:lpstr>Programın Çalışması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GENETİK ALGORİTMA</dc:title>
  <dc:creator>mustafa</dc:creator>
  <cp:lastModifiedBy>mustafa</cp:lastModifiedBy>
  <cp:revision>9</cp:revision>
  <dcterms:created xsi:type="dcterms:W3CDTF">2016-05-17T23:00:53Z</dcterms:created>
  <dcterms:modified xsi:type="dcterms:W3CDTF">2016-06-01T13:54:54Z</dcterms:modified>
</cp:coreProperties>
</file>