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8" r:id="rId4"/>
  </p:sldMasterIdLst>
  <p:sldIdLst>
    <p:sldId id="256" r:id="rId5"/>
    <p:sldId id="258" r:id="rId6"/>
    <p:sldId id="259" r:id="rId7"/>
    <p:sldId id="260" r:id="rId8"/>
    <p:sldId id="262" r:id="rId9"/>
    <p:sldId id="264" r:id="rId10"/>
    <p:sldId id="266" r:id="rId11"/>
    <p:sldId id="267" r:id="rId12"/>
    <p:sldId id="268" r:id="rId13"/>
    <p:sldId id="305" r:id="rId14"/>
    <p:sldId id="306" r:id="rId15"/>
    <p:sldId id="270" r:id="rId16"/>
    <p:sldId id="307" r:id="rId17"/>
    <p:sldId id="277" r:id="rId18"/>
    <p:sldId id="304" r:id="rId19"/>
    <p:sldId id="273" r:id="rId20"/>
    <p:sldId id="274" r:id="rId21"/>
    <p:sldId id="302" r:id="rId22"/>
    <p:sldId id="280" r:id="rId23"/>
    <p:sldId id="275" r:id="rId24"/>
    <p:sldId id="276" r:id="rId25"/>
    <p:sldId id="301" r:id="rId26"/>
    <p:sldId id="279" r:id="rId27"/>
    <p:sldId id="282" r:id="rId28"/>
    <p:sldId id="281" r:id="rId29"/>
    <p:sldId id="283" r:id="rId30"/>
    <p:sldId id="284" r:id="rId31"/>
    <p:sldId id="295" r:id="rId32"/>
    <p:sldId id="297" r:id="rId33"/>
    <p:sldId id="296" r:id="rId34"/>
    <p:sldId id="299" r:id="rId35"/>
    <p:sldId id="298" r:id="rId36"/>
    <p:sldId id="300" r:id="rId37"/>
    <p:sldId id="303" r:id="rId38"/>
    <p:sldId id="265" r:id="rId39"/>
    <p:sldId id="286" r:id="rId40"/>
    <p:sldId id="287" r:id="rId41"/>
    <p:sldId id="285" r:id="rId42"/>
    <p:sldId id="292" r:id="rId43"/>
    <p:sldId id="290" r:id="rId44"/>
    <p:sldId id="291" r:id="rId45"/>
    <p:sldId id="288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Piepgrass" initials="DP" lastIdx="4" clrIdx="0">
    <p:extLst>
      <p:ext uri="{19B8F6BF-5375-455C-9EA6-DF929625EA0E}">
        <p15:presenceInfo xmlns:p15="http://schemas.microsoft.com/office/powerpoint/2012/main" userId="S::david.piepgrass@aucerna.com::f68184e7-edf4-4a95-9374-faedb28d9cc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8300"/>
    <a:srgbClr val="00860D"/>
    <a:srgbClr val="B48900"/>
    <a:srgbClr val="009A0F"/>
    <a:srgbClr val="A6A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6A66AE-1392-4257-A1B0-0C8D19D0BC28}" v="2113" dt="2020-01-23T18:41:25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Piepgrass" userId="f68184e7-edf4-4a95-9374-faedb28d9cce" providerId="ADAL" clId="{486A66AE-1392-4257-A1B0-0C8D19D0BC28}"/>
    <pc:docChg chg="undo redo custSel mod addSld delSld modSld sldOrd">
      <pc:chgData name="David Piepgrass" userId="f68184e7-edf4-4a95-9374-faedb28d9cce" providerId="ADAL" clId="{486A66AE-1392-4257-A1B0-0C8D19D0BC28}" dt="2020-01-23T18:53:18.501" v="19156" actId="20577"/>
      <pc:docMkLst>
        <pc:docMk/>
      </pc:docMkLst>
      <pc:sldChg chg="modSp">
        <pc:chgData name="David Piepgrass" userId="f68184e7-edf4-4a95-9374-faedb28d9cce" providerId="ADAL" clId="{486A66AE-1392-4257-A1B0-0C8D19D0BC28}" dt="2019-12-05T19:29:59.870" v="178" actId="27636"/>
        <pc:sldMkLst>
          <pc:docMk/>
          <pc:sldMk cId="100422403" sldId="256"/>
        </pc:sldMkLst>
        <pc:spChg chg="mod">
          <ac:chgData name="David Piepgrass" userId="f68184e7-edf4-4a95-9374-faedb28d9cce" providerId="ADAL" clId="{486A66AE-1392-4257-A1B0-0C8D19D0BC28}" dt="2019-12-05T19:29:59.870" v="178" actId="27636"/>
          <ac:spMkLst>
            <pc:docMk/>
            <pc:sldMk cId="100422403" sldId="256"/>
            <ac:spMk id="2" creationId="{068266A3-5054-4288-8D0E-CB3DC8FB668D}"/>
          </ac:spMkLst>
        </pc:spChg>
        <pc:spChg chg="mod">
          <ac:chgData name="David Piepgrass" userId="f68184e7-edf4-4a95-9374-faedb28d9cce" providerId="ADAL" clId="{486A66AE-1392-4257-A1B0-0C8D19D0BC28}" dt="2019-12-05T19:16:06.665" v="114" actId="1076"/>
          <ac:spMkLst>
            <pc:docMk/>
            <pc:sldMk cId="100422403" sldId="256"/>
            <ac:spMk id="3" creationId="{0846B90B-F672-4BDC-B930-49E1EA3D8108}"/>
          </ac:spMkLst>
        </pc:spChg>
      </pc:sldChg>
      <pc:sldChg chg="addSp delSp modSp del mod setBg delDesignElem">
        <pc:chgData name="David Piepgrass" userId="f68184e7-edf4-4a95-9374-faedb28d9cce" providerId="ADAL" clId="{486A66AE-1392-4257-A1B0-0C8D19D0BC28}" dt="2019-12-05T20:06:22.915" v="593" actId="2696"/>
        <pc:sldMkLst>
          <pc:docMk/>
          <pc:sldMk cId="1790281827" sldId="257"/>
        </pc:sldMkLst>
        <pc:spChg chg="add del mod">
          <ac:chgData name="David Piepgrass" userId="f68184e7-edf4-4a95-9374-faedb28d9cce" providerId="ADAL" clId="{486A66AE-1392-4257-A1B0-0C8D19D0BC28}" dt="2019-12-05T20:03:38.642" v="490" actId="478"/>
          <ac:spMkLst>
            <pc:docMk/>
            <pc:sldMk cId="1790281827" sldId="257"/>
            <ac:spMk id="2" creationId="{D639BE8C-E069-48B7-B784-79EFAFC962D7}"/>
          </ac:spMkLst>
        </pc:spChg>
        <pc:spChg chg="add del mod">
          <ac:chgData name="David Piepgrass" userId="f68184e7-edf4-4a95-9374-faedb28d9cce" providerId="ADAL" clId="{486A66AE-1392-4257-A1B0-0C8D19D0BC28}" dt="2019-12-05T19:28:20.702" v="168" actId="26606"/>
          <ac:spMkLst>
            <pc:docMk/>
            <pc:sldMk cId="1790281827" sldId="257"/>
            <ac:spMk id="3" creationId="{5000D265-FB16-4047-8BBB-EF21FEAEDC61}"/>
          </ac:spMkLst>
        </pc:spChg>
        <pc:spChg chg="add mod">
          <ac:chgData name="David Piepgrass" userId="f68184e7-edf4-4a95-9374-faedb28d9cce" providerId="ADAL" clId="{486A66AE-1392-4257-A1B0-0C8D19D0BC28}" dt="2019-12-05T19:37:34.123" v="295" actId="1036"/>
          <ac:spMkLst>
            <pc:docMk/>
            <pc:sldMk cId="1790281827" sldId="257"/>
            <ac:spMk id="4" creationId="{5EB11B09-24BD-4C21-B312-C7A28FAAB627}"/>
          </ac:spMkLst>
        </pc:spChg>
        <pc:spChg chg="add del">
          <ac:chgData name="David Piepgrass" userId="f68184e7-edf4-4a95-9374-faedb28d9cce" providerId="ADAL" clId="{486A66AE-1392-4257-A1B0-0C8D19D0BC28}" dt="2019-12-05T19:28:20.657" v="167" actId="26606"/>
          <ac:spMkLst>
            <pc:docMk/>
            <pc:sldMk cId="1790281827" sldId="257"/>
            <ac:spMk id="6" creationId="{E7B84DB5-0A8D-419E-AE86-8602321D3371}"/>
          </ac:spMkLst>
        </pc:spChg>
        <pc:spChg chg="add del mod">
          <ac:chgData name="David Piepgrass" userId="f68184e7-edf4-4a95-9374-faedb28d9cce" providerId="ADAL" clId="{486A66AE-1392-4257-A1B0-0C8D19D0BC28}" dt="2019-12-05T20:03:38.642" v="490" actId="478"/>
          <ac:spMkLst>
            <pc:docMk/>
            <pc:sldMk cId="1790281827" sldId="257"/>
            <ac:spMk id="9" creationId="{F77D0168-9DE5-4494-A8FC-EF0F88C5CDA9}"/>
          </ac:spMkLst>
        </pc:spChg>
        <pc:spChg chg="add del">
          <ac:chgData name="David Piepgrass" userId="f68184e7-edf4-4a95-9374-faedb28d9cce" providerId="ADAL" clId="{486A66AE-1392-4257-A1B0-0C8D19D0BC28}" dt="2019-12-05T19:27:36.157" v="165"/>
          <ac:spMkLst>
            <pc:docMk/>
            <pc:sldMk cId="1790281827" sldId="257"/>
            <ac:spMk id="10" creationId="{B2525B01-FF71-4E47-84A9-6A8029A113FD}"/>
          </ac:spMkLst>
        </pc:spChg>
        <pc:spChg chg="add del">
          <ac:chgData name="David Piepgrass" userId="f68184e7-edf4-4a95-9374-faedb28d9cce" providerId="ADAL" clId="{486A66AE-1392-4257-A1B0-0C8D19D0BC28}" dt="2019-12-05T19:27:36.157" v="165"/>
          <ac:spMkLst>
            <pc:docMk/>
            <pc:sldMk cId="1790281827" sldId="257"/>
            <ac:spMk id="11" creationId="{FB0F52CA-65A7-4535-BF3C-22D126766D12}"/>
          </ac:spMkLst>
        </pc:spChg>
        <pc:spChg chg="add mod">
          <ac:chgData name="David Piepgrass" userId="f68184e7-edf4-4a95-9374-faedb28d9cce" providerId="ADAL" clId="{486A66AE-1392-4257-A1B0-0C8D19D0BC28}" dt="2019-12-05T19:37:41.899" v="301" actId="1036"/>
          <ac:spMkLst>
            <pc:docMk/>
            <pc:sldMk cId="1790281827" sldId="257"/>
            <ac:spMk id="15" creationId="{8055715F-6E66-4562-A368-976AA812FE04}"/>
          </ac:spMkLst>
        </pc:spChg>
        <pc:spChg chg="add del">
          <ac:chgData name="David Piepgrass" userId="f68184e7-edf4-4a95-9374-faedb28d9cce" providerId="ADAL" clId="{486A66AE-1392-4257-A1B0-0C8D19D0BC28}" dt="2019-12-05T20:03:39.294" v="491"/>
          <ac:spMkLst>
            <pc:docMk/>
            <pc:sldMk cId="1790281827" sldId="257"/>
            <ac:spMk id="16" creationId="{22EBD5CE-793C-414C-BA63-FE5A549CD8D9}"/>
          </ac:spMkLst>
        </pc:spChg>
        <pc:spChg chg="add del">
          <ac:chgData name="David Piepgrass" userId="f68184e7-edf4-4a95-9374-faedb28d9cce" providerId="ADAL" clId="{486A66AE-1392-4257-A1B0-0C8D19D0BC28}" dt="2019-12-05T19:32:01.481" v="180" actId="26606"/>
          <ac:spMkLst>
            <pc:docMk/>
            <pc:sldMk cId="1790281827" sldId="257"/>
            <ac:spMk id="19" creationId="{30BD2399-7475-404C-BAC9-E55E1676926A}"/>
          </ac:spMkLst>
        </pc:spChg>
        <pc:graphicFrameChg chg="add del">
          <ac:chgData name="David Piepgrass" userId="f68184e7-edf4-4a95-9374-faedb28d9cce" providerId="ADAL" clId="{486A66AE-1392-4257-A1B0-0C8D19D0BC28}" dt="2019-12-05T19:28:20.657" v="167" actId="26606"/>
          <ac:graphicFrameMkLst>
            <pc:docMk/>
            <pc:sldMk cId="1790281827" sldId="257"/>
            <ac:graphicFrameMk id="5" creationId="{0DAF1090-D33E-48E7-AC72-3908C79266F3}"/>
          </ac:graphicFrameMkLst>
        </pc:graphicFrameChg>
        <pc:graphicFrameChg chg="add mod modGraphic">
          <ac:chgData name="David Piepgrass" userId="f68184e7-edf4-4a95-9374-faedb28d9cce" providerId="ADAL" clId="{486A66AE-1392-4257-A1B0-0C8D19D0BC28}" dt="2019-12-05T19:41:00.931" v="420" actId="20577"/>
          <ac:graphicFrameMkLst>
            <pc:docMk/>
            <pc:sldMk cId="1790281827" sldId="257"/>
            <ac:graphicFrameMk id="14" creationId="{E1BED7A7-F46E-40C8-B385-432D8C3B4DE6}"/>
          </ac:graphicFrameMkLst>
        </pc:graphicFrameChg>
        <pc:picChg chg="add del">
          <ac:chgData name="David Piepgrass" userId="f68184e7-edf4-4a95-9374-faedb28d9cce" providerId="ADAL" clId="{486A66AE-1392-4257-A1B0-0C8D19D0BC28}" dt="2019-12-05T19:28:20.657" v="167" actId="26606"/>
          <ac:picMkLst>
            <pc:docMk/>
            <pc:sldMk cId="1790281827" sldId="257"/>
            <ac:picMk id="12" creationId="{A310B53C-4645-458E-8BE8-FAF1D5E69BE1}"/>
          </ac:picMkLst>
        </pc:picChg>
        <pc:picChg chg="add del">
          <ac:chgData name="David Piepgrass" userId="f68184e7-edf4-4a95-9374-faedb28d9cce" providerId="ADAL" clId="{486A66AE-1392-4257-A1B0-0C8D19D0BC28}" dt="2019-12-05T19:32:01.481" v="180" actId="26606"/>
          <ac:picMkLst>
            <pc:docMk/>
            <pc:sldMk cId="1790281827" sldId="257"/>
            <ac:picMk id="21" creationId="{0D748104-6E76-4AD9-9940-82154F97E7C1}"/>
          </ac:picMkLst>
        </pc:picChg>
      </pc:sldChg>
      <pc:sldChg chg="addSp delSp modSp add ord">
        <pc:chgData name="David Piepgrass" userId="f68184e7-edf4-4a95-9374-faedb28d9cce" providerId="ADAL" clId="{486A66AE-1392-4257-A1B0-0C8D19D0BC28}" dt="2020-01-13T17:22:31.879" v="16434" actId="20577"/>
        <pc:sldMkLst>
          <pc:docMk/>
          <pc:sldMk cId="3572790912" sldId="258"/>
        </pc:sldMkLst>
        <pc:spChg chg="mod">
          <ac:chgData name="David Piepgrass" userId="f68184e7-edf4-4a95-9374-faedb28d9cce" providerId="ADAL" clId="{486A66AE-1392-4257-A1B0-0C8D19D0BC28}" dt="2020-01-07T23:51:20.099" v="13818" actId="20577"/>
          <ac:spMkLst>
            <pc:docMk/>
            <pc:sldMk cId="3572790912" sldId="258"/>
            <ac:spMk id="2" creationId="{D639BE8C-E069-48B7-B784-79EFAFC962D7}"/>
          </ac:spMkLst>
        </pc:spChg>
        <pc:spChg chg="del">
          <ac:chgData name="David Piepgrass" userId="f68184e7-edf4-4a95-9374-faedb28d9cce" providerId="ADAL" clId="{486A66AE-1392-4257-A1B0-0C8D19D0BC28}" dt="2019-12-05T19:42:43.779" v="431" actId="478"/>
          <ac:spMkLst>
            <pc:docMk/>
            <pc:sldMk cId="3572790912" sldId="258"/>
            <ac:spMk id="4" creationId="{5EB11B09-24BD-4C21-B312-C7A28FAAB627}"/>
          </ac:spMkLst>
        </pc:spChg>
        <pc:spChg chg="del">
          <ac:chgData name="David Piepgrass" userId="f68184e7-edf4-4a95-9374-faedb28d9cce" providerId="ADAL" clId="{486A66AE-1392-4257-A1B0-0C8D19D0BC28}" dt="2019-12-05T19:42:45.404" v="432" actId="478"/>
          <ac:spMkLst>
            <pc:docMk/>
            <pc:sldMk cId="3572790912" sldId="258"/>
            <ac:spMk id="15" creationId="{8055715F-6E66-4562-A368-976AA812FE04}"/>
          </ac:spMkLst>
        </pc:spChg>
        <pc:spChg chg="add mod">
          <ac:chgData name="David Piepgrass" userId="f68184e7-edf4-4a95-9374-faedb28d9cce" providerId="ADAL" clId="{486A66AE-1392-4257-A1B0-0C8D19D0BC28}" dt="2020-01-13T17:22:31.879" v="16434" actId="20577"/>
          <ac:spMkLst>
            <pc:docMk/>
            <pc:sldMk cId="3572790912" sldId="258"/>
            <ac:spMk id="21" creationId="{17C3D59E-F5C4-4682-A4F8-ED1BDE14643A}"/>
          </ac:spMkLst>
        </pc:spChg>
        <pc:graphicFrameChg chg="del mod ord modGraphic">
          <ac:chgData name="David Piepgrass" userId="f68184e7-edf4-4a95-9374-faedb28d9cce" providerId="ADAL" clId="{486A66AE-1392-4257-A1B0-0C8D19D0BC28}" dt="2019-12-05T20:04:07.468" v="495" actId="478"/>
          <ac:graphicFrameMkLst>
            <pc:docMk/>
            <pc:sldMk cId="3572790912" sldId="258"/>
            <ac:graphicFrameMk id="14" creationId="{E1BED7A7-F46E-40C8-B385-432D8C3B4DE6}"/>
          </ac:graphicFrameMkLst>
        </pc:graphicFrameChg>
        <pc:picChg chg="add del mod">
          <ac:chgData name="David Piepgrass" userId="f68184e7-edf4-4a95-9374-faedb28d9cce" providerId="ADAL" clId="{486A66AE-1392-4257-A1B0-0C8D19D0BC28}" dt="2019-12-05T19:47:37.107" v="441" actId="478"/>
          <ac:picMkLst>
            <pc:docMk/>
            <pc:sldMk cId="3572790912" sldId="258"/>
            <ac:picMk id="5" creationId="{8680BC8D-1EE8-4F97-B89E-661E884D42AF}"/>
          </ac:picMkLst>
        </pc:picChg>
        <pc:picChg chg="add del mod">
          <ac:chgData name="David Piepgrass" userId="f68184e7-edf4-4a95-9374-faedb28d9cce" providerId="ADAL" clId="{486A66AE-1392-4257-A1B0-0C8D19D0BC28}" dt="2019-12-05T19:47:45.757" v="442" actId="478"/>
          <ac:picMkLst>
            <pc:docMk/>
            <pc:sldMk cId="3572790912" sldId="258"/>
            <ac:picMk id="7" creationId="{763D019B-3729-4477-AFD9-E611370F8988}"/>
          </ac:picMkLst>
        </pc:picChg>
        <pc:picChg chg="add del mod">
          <ac:chgData name="David Piepgrass" userId="f68184e7-edf4-4a95-9374-faedb28d9cce" providerId="ADAL" clId="{486A66AE-1392-4257-A1B0-0C8D19D0BC28}" dt="2019-12-05T19:48:41.923" v="449" actId="478"/>
          <ac:picMkLst>
            <pc:docMk/>
            <pc:sldMk cId="3572790912" sldId="258"/>
            <ac:picMk id="9" creationId="{1A5EB2E4-5CE9-445E-A102-4FE3C03D338D}"/>
          </ac:picMkLst>
        </pc:picChg>
        <pc:picChg chg="add del mod">
          <ac:chgData name="David Piepgrass" userId="f68184e7-edf4-4a95-9374-faedb28d9cce" providerId="ADAL" clId="{486A66AE-1392-4257-A1B0-0C8D19D0BC28}" dt="2019-12-05T19:58:28.899" v="455" actId="931"/>
          <ac:picMkLst>
            <pc:docMk/>
            <pc:sldMk cId="3572790912" sldId="258"/>
            <ac:picMk id="11" creationId="{BBFEE2A9-39B7-4BB4-8EF5-48954AB5FD5C}"/>
          </ac:picMkLst>
        </pc:picChg>
        <pc:picChg chg="add del mod">
          <ac:chgData name="David Piepgrass" userId="f68184e7-edf4-4a95-9374-faedb28d9cce" providerId="ADAL" clId="{486A66AE-1392-4257-A1B0-0C8D19D0BC28}" dt="2019-12-05T20:01:03.375" v="460" actId="478"/>
          <ac:picMkLst>
            <pc:docMk/>
            <pc:sldMk cId="3572790912" sldId="258"/>
            <ac:picMk id="13" creationId="{D8F96D23-9C46-4ACA-ACBA-936247B2A61D}"/>
          </ac:picMkLst>
        </pc:picChg>
        <pc:picChg chg="add del mod">
          <ac:chgData name="David Piepgrass" userId="f68184e7-edf4-4a95-9374-faedb28d9cce" providerId="ADAL" clId="{486A66AE-1392-4257-A1B0-0C8D19D0BC28}" dt="2019-12-05T20:01:23.271" v="467" actId="478"/>
          <ac:picMkLst>
            <pc:docMk/>
            <pc:sldMk cId="3572790912" sldId="258"/>
            <ac:picMk id="17" creationId="{3F452509-8F38-4BE8-B308-71E0E04EDC82}"/>
          </ac:picMkLst>
        </pc:picChg>
        <pc:picChg chg="add del mod">
          <ac:chgData name="David Piepgrass" userId="f68184e7-edf4-4a95-9374-faedb28d9cce" providerId="ADAL" clId="{486A66AE-1392-4257-A1B0-0C8D19D0BC28}" dt="2019-12-05T20:04:10.794" v="496" actId="478"/>
          <ac:picMkLst>
            <pc:docMk/>
            <pc:sldMk cId="3572790912" sldId="258"/>
            <ac:picMk id="19" creationId="{D8A5534F-0772-4E1E-BB01-AAA8CA412147}"/>
          </ac:picMkLst>
        </pc:picChg>
      </pc:sldChg>
      <pc:sldChg chg="modSp add modAnim">
        <pc:chgData name="David Piepgrass" userId="f68184e7-edf4-4a95-9374-faedb28d9cce" providerId="ADAL" clId="{486A66AE-1392-4257-A1B0-0C8D19D0BC28}" dt="2020-01-13T17:22:04.316" v="16425"/>
        <pc:sldMkLst>
          <pc:docMk/>
          <pc:sldMk cId="3587305477" sldId="259"/>
        </pc:sldMkLst>
        <pc:graphicFrameChg chg="mod">
          <ac:chgData name="David Piepgrass" userId="f68184e7-edf4-4a95-9374-faedb28d9cce" providerId="ADAL" clId="{486A66AE-1392-4257-A1B0-0C8D19D0BC28}" dt="2019-12-05T20:32:18.528" v="750" actId="1036"/>
          <ac:graphicFrameMkLst>
            <pc:docMk/>
            <pc:sldMk cId="3587305477" sldId="259"/>
            <ac:graphicFrameMk id="14" creationId="{E1BED7A7-F46E-40C8-B385-432D8C3B4DE6}"/>
          </ac:graphicFrameMkLst>
        </pc:graphicFrameChg>
      </pc:sldChg>
      <pc:sldChg chg="addSp delSp modSp add modTransition modAnim">
        <pc:chgData name="David Piepgrass" userId="f68184e7-edf4-4a95-9374-faedb28d9cce" providerId="ADAL" clId="{486A66AE-1392-4257-A1B0-0C8D19D0BC28}" dt="2020-01-13T17:24:04.038" v="16435" actId="20577"/>
        <pc:sldMkLst>
          <pc:docMk/>
          <pc:sldMk cId="2125724032" sldId="260"/>
        </pc:sldMkLst>
        <pc:spChg chg="add del">
          <ac:chgData name="David Piepgrass" userId="f68184e7-edf4-4a95-9374-faedb28d9cce" providerId="ADAL" clId="{486A66AE-1392-4257-A1B0-0C8D19D0BC28}" dt="2019-12-05T20:22:37.866" v="609"/>
          <ac:spMkLst>
            <pc:docMk/>
            <pc:sldMk cId="2125724032" sldId="260"/>
            <ac:spMk id="3" creationId="{13368E50-EE60-4CC6-AE95-A46114D3B38A}"/>
          </ac:spMkLst>
        </pc:spChg>
        <pc:spChg chg="mod ord">
          <ac:chgData name="David Piepgrass" userId="f68184e7-edf4-4a95-9374-faedb28d9cce" providerId="ADAL" clId="{486A66AE-1392-4257-A1B0-0C8D19D0BC28}" dt="2019-12-05T21:22:33.142" v="944" actId="166"/>
          <ac:spMkLst>
            <pc:docMk/>
            <pc:sldMk cId="2125724032" sldId="260"/>
            <ac:spMk id="4" creationId="{5EB11B09-24BD-4C21-B312-C7A28FAAB627}"/>
          </ac:spMkLst>
        </pc:spChg>
        <pc:spChg chg="add del">
          <ac:chgData name="David Piepgrass" userId="f68184e7-edf4-4a95-9374-faedb28d9cce" providerId="ADAL" clId="{486A66AE-1392-4257-A1B0-0C8D19D0BC28}" dt="2019-12-05T20:23:38.673" v="611" actId="478"/>
          <ac:spMkLst>
            <pc:docMk/>
            <pc:sldMk cId="2125724032" sldId="260"/>
            <ac:spMk id="5" creationId="{3CE2CB39-062A-4CBE-A3A5-003901C92D9C}"/>
          </ac:spMkLst>
        </pc:spChg>
        <pc:spChg chg="del">
          <ac:chgData name="David Piepgrass" userId="f68184e7-edf4-4a95-9374-faedb28d9cce" providerId="ADAL" clId="{486A66AE-1392-4257-A1B0-0C8D19D0BC28}" dt="2019-12-05T20:27:30.215" v="612" actId="478"/>
          <ac:spMkLst>
            <pc:docMk/>
            <pc:sldMk cId="2125724032" sldId="260"/>
            <ac:spMk id="6" creationId="{8B698518-90AC-423C-9C70-2DA01905BEA0}"/>
          </ac:spMkLst>
        </pc:spChg>
        <pc:spChg chg="add del mod">
          <ac:chgData name="David Piepgrass" userId="f68184e7-edf4-4a95-9374-faedb28d9cce" providerId="ADAL" clId="{486A66AE-1392-4257-A1B0-0C8D19D0BC28}" dt="2019-12-05T20:33:33.667" v="760" actId="478"/>
          <ac:spMkLst>
            <pc:docMk/>
            <pc:sldMk cId="2125724032" sldId="260"/>
            <ac:spMk id="7" creationId="{53B07A0B-AA82-46F4-B0D8-0C44757A0301}"/>
          </ac:spMkLst>
        </pc:spChg>
        <pc:spChg chg="add del mod">
          <ac:chgData name="David Piepgrass" userId="f68184e7-edf4-4a95-9374-faedb28d9cce" providerId="ADAL" clId="{486A66AE-1392-4257-A1B0-0C8D19D0BC28}" dt="2019-12-05T20:33:33.667" v="760" actId="478"/>
          <ac:spMkLst>
            <pc:docMk/>
            <pc:sldMk cId="2125724032" sldId="260"/>
            <ac:spMk id="8" creationId="{66069168-7D39-4CDE-8894-B297E16B5627}"/>
          </ac:spMkLst>
        </pc:spChg>
        <pc:spChg chg="add mod">
          <ac:chgData name="David Piepgrass" userId="f68184e7-edf4-4a95-9374-faedb28d9cce" providerId="ADAL" clId="{486A66AE-1392-4257-A1B0-0C8D19D0BC28}" dt="2019-12-05T20:37:08.845" v="799" actId="1076"/>
          <ac:spMkLst>
            <pc:docMk/>
            <pc:sldMk cId="2125724032" sldId="260"/>
            <ac:spMk id="9" creationId="{F5375110-021A-46BC-9D57-13B288A6BC1B}"/>
          </ac:spMkLst>
        </pc:spChg>
        <pc:spChg chg="add del mod">
          <ac:chgData name="David Piepgrass" userId="f68184e7-edf4-4a95-9374-faedb28d9cce" providerId="ADAL" clId="{486A66AE-1392-4257-A1B0-0C8D19D0BC28}" dt="2019-12-05T20:29:56.079" v="702" actId="478"/>
          <ac:spMkLst>
            <pc:docMk/>
            <pc:sldMk cId="2125724032" sldId="260"/>
            <ac:spMk id="10" creationId="{6F628726-9F20-46EF-AB21-A82CF8F26D67}"/>
          </ac:spMkLst>
        </pc:spChg>
        <pc:spChg chg="del">
          <ac:chgData name="David Piepgrass" userId="f68184e7-edf4-4a95-9374-faedb28d9cce" providerId="ADAL" clId="{486A66AE-1392-4257-A1B0-0C8D19D0BC28}" dt="2019-12-05T20:06:35.798" v="594" actId="478"/>
          <ac:spMkLst>
            <pc:docMk/>
            <pc:sldMk cId="2125724032" sldId="260"/>
            <ac:spMk id="15" creationId="{8055715F-6E66-4562-A368-976AA812FE04}"/>
          </ac:spMkLst>
        </pc:spChg>
        <pc:graphicFrameChg chg="add mod">
          <ac:chgData name="David Piepgrass" userId="f68184e7-edf4-4a95-9374-faedb28d9cce" providerId="ADAL" clId="{486A66AE-1392-4257-A1B0-0C8D19D0BC28}" dt="2020-01-03T22:19:20.715" v="1288"/>
          <ac:graphicFrameMkLst>
            <pc:docMk/>
            <pc:sldMk cId="2125724032" sldId="260"/>
            <ac:graphicFrameMk id="13" creationId="{B94C9C8D-A5C5-4FA6-BBB7-7C60E121A59A}"/>
          </ac:graphicFrameMkLst>
        </pc:graphicFrameChg>
        <pc:graphicFrameChg chg="mod">
          <ac:chgData name="David Piepgrass" userId="f68184e7-edf4-4a95-9374-faedb28d9cce" providerId="ADAL" clId="{486A66AE-1392-4257-A1B0-0C8D19D0BC28}" dt="2020-01-13T17:24:04.038" v="16435" actId="20577"/>
          <ac:graphicFrameMkLst>
            <pc:docMk/>
            <pc:sldMk cId="2125724032" sldId="260"/>
            <ac:graphicFrameMk id="14" creationId="{E1BED7A7-F46E-40C8-B385-432D8C3B4DE6}"/>
          </ac:graphicFrameMkLst>
        </pc:graphicFrameChg>
      </pc:sldChg>
      <pc:sldChg chg="addSp modSp add del modTransition">
        <pc:chgData name="David Piepgrass" userId="f68184e7-edf4-4a95-9374-faedb28d9cce" providerId="ADAL" clId="{486A66AE-1392-4257-A1B0-0C8D19D0BC28}" dt="2020-01-22T22:15:51.659" v="18632" actId="47"/>
        <pc:sldMkLst>
          <pc:docMk/>
          <pc:sldMk cId="1483263867" sldId="261"/>
        </pc:sldMkLst>
        <pc:spChg chg="mod">
          <ac:chgData name="David Piepgrass" userId="f68184e7-edf4-4a95-9374-faedb28d9cce" providerId="ADAL" clId="{486A66AE-1392-4257-A1B0-0C8D19D0BC28}" dt="2020-01-22T22:01:42.299" v="18358" actId="1076"/>
          <ac:spMkLst>
            <pc:docMk/>
            <pc:sldMk cId="1483263867" sldId="261"/>
            <ac:spMk id="4" creationId="{5EB11B09-24BD-4C21-B312-C7A28FAAB627}"/>
          </ac:spMkLst>
        </pc:spChg>
        <pc:spChg chg="add mod">
          <ac:chgData name="David Piepgrass" userId="f68184e7-edf4-4a95-9374-faedb28d9cce" providerId="ADAL" clId="{486A66AE-1392-4257-A1B0-0C8D19D0BC28}" dt="2020-01-22T22:02:17.219" v="18371" actId="1035"/>
          <ac:spMkLst>
            <pc:docMk/>
            <pc:sldMk cId="1483263867" sldId="261"/>
            <ac:spMk id="6" creationId="{67C23BDB-3310-47CA-BD85-9AB6C50252F1}"/>
          </ac:spMkLst>
        </pc:spChg>
        <pc:spChg chg="mod">
          <ac:chgData name="David Piepgrass" userId="f68184e7-edf4-4a95-9374-faedb28d9cce" providerId="ADAL" clId="{486A66AE-1392-4257-A1B0-0C8D19D0BC28}" dt="2020-01-22T22:01:46.779" v="18359" actId="1076"/>
          <ac:spMkLst>
            <pc:docMk/>
            <pc:sldMk cId="1483263867" sldId="261"/>
            <ac:spMk id="15" creationId="{8055715F-6E66-4562-A368-976AA812FE04}"/>
          </ac:spMkLst>
        </pc:spChg>
        <pc:graphicFrameChg chg="mod">
          <ac:chgData name="David Piepgrass" userId="f68184e7-edf4-4a95-9374-faedb28d9cce" providerId="ADAL" clId="{486A66AE-1392-4257-A1B0-0C8D19D0BC28}" dt="2020-01-22T22:02:33.388" v="18377" actId="20577"/>
          <ac:graphicFrameMkLst>
            <pc:docMk/>
            <pc:sldMk cId="1483263867" sldId="261"/>
            <ac:graphicFrameMk id="14" creationId="{E1BED7A7-F46E-40C8-B385-432D8C3B4DE6}"/>
          </ac:graphicFrameMkLst>
        </pc:graphicFrameChg>
      </pc:sldChg>
      <pc:sldChg chg="add del">
        <pc:chgData name="David Piepgrass" userId="f68184e7-edf4-4a95-9374-faedb28d9cce" providerId="ADAL" clId="{486A66AE-1392-4257-A1B0-0C8D19D0BC28}" dt="2019-12-05T20:32:30.426" v="751" actId="2696"/>
        <pc:sldMkLst>
          <pc:docMk/>
          <pc:sldMk cId="2285349363" sldId="262"/>
        </pc:sldMkLst>
      </pc:sldChg>
      <pc:sldChg chg="addSp delSp modSp add delAnim modAnim">
        <pc:chgData name="David Piepgrass" userId="f68184e7-edf4-4a95-9374-faedb28d9cce" providerId="ADAL" clId="{486A66AE-1392-4257-A1B0-0C8D19D0BC28}" dt="2020-01-06T19:16:22.148" v="5530" actId="20577"/>
        <pc:sldMkLst>
          <pc:docMk/>
          <pc:sldMk cId="2340534169" sldId="262"/>
        </pc:sldMkLst>
        <pc:spChg chg="del">
          <ac:chgData name="David Piepgrass" userId="f68184e7-edf4-4a95-9374-faedb28d9cce" providerId="ADAL" clId="{486A66AE-1392-4257-A1B0-0C8D19D0BC28}" dt="2019-12-05T20:34:23.470" v="762" actId="478"/>
          <ac:spMkLst>
            <pc:docMk/>
            <pc:sldMk cId="2340534169" sldId="262"/>
            <ac:spMk id="4" creationId="{5EB11B09-24BD-4C21-B312-C7A28FAAB627}"/>
          </ac:spMkLst>
        </pc:spChg>
        <pc:spChg chg="add mod">
          <ac:chgData name="David Piepgrass" userId="f68184e7-edf4-4a95-9374-faedb28d9cce" providerId="ADAL" clId="{486A66AE-1392-4257-A1B0-0C8D19D0BC28}" dt="2020-01-03T22:06:57.600" v="1261" actId="20577"/>
          <ac:spMkLst>
            <pc:docMk/>
            <pc:sldMk cId="2340534169" sldId="262"/>
            <ac:spMk id="6" creationId="{EFC6F57E-6535-4356-8678-5D1F4C5C45B3}"/>
          </ac:spMkLst>
        </pc:spChg>
        <pc:spChg chg="mod">
          <ac:chgData name="David Piepgrass" userId="f68184e7-edf4-4a95-9374-faedb28d9cce" providerId="ADAL" clId="{486A66AE-1392-4257-A1B0-0C8D19D0BC28}" dt="2020-01-06T19:16:22.148" v="5530" actId="20577"/>
          <ac:spMkLst>
            <pc:docMk/>
            <pc:sldMk cId="2340534169" sldId="262"/>
            <ac:spMk id="7" creationId="{53B07A0B-AA82-46F4-B0D8-0C44757A0301}"/>
          </ac:spMkLst>
        </pc:spChg>
        <pc:spChg chg="del">
          <ac:chgData name="David Piepgrass" userId="f68184e7-edf4-4a95-9374-faedb28d9cce" providerId="ADAL" clId="{486A66AE-1392-4257-A1B0-0C8D19D0BC28}" dt="2019-12-05T20:43:31.245" v="829" actId="478"/>
          <ac:spMkLst>
            <pc:docMk/>
            <pc:sldMk cId="2340534169" sldId="262"/>
            <ac:spMk id="8" creationId="{66069168-7D39-4CDE-8894-B297E16B5627}"/>
          </ac:spMkLst>
        </pc:spChg>
        <pc:spChg chg="add del">
          <ac:chgData name="David Piepgrass" userId="f68184e7-edf4-4a95-9374-faedb28d9cce" providerId="ADAL" clId="{486A66AE-1392-4257-A1B0-0C8D19D0BC28}" dt="2019-12-05T21:23:27.141" v="954" actId="478"/>
          <ac:spMkLst>
            <pc:docMk/>
            <pc:sldMk cId="2340534169" sldId="262"/>
            <ac:spMk id="9" creationId="{484A9E38-009C-4E63-B4EC-088B35BB95FD}"/>
          </ac:spMkLst>
        </pc:spChg>
        <pc:spChg chg="add del mod">
          <ac:chgData name="David Piepgrass" userId="f68184e7-edf4-4a95-9374-faedb28d9cce" providerId="ADAL" clId="{486A66AE-1392-4257-A1B0-0C8D19D0BC28}" dt="2019-12-05T21:23:10.482" v="949" actId="478"/>
          <ac:spMkLst>
            <pc:docMk/>
            <pc:sldMk cId="2340534169" sldId="262"/>
            <ac:spMk id="11" creationId="{35999E5E-FE0B-4AB4-8A57-3B236ACAC731}"/>
          </ac:spMkLst>
        </pc:spChg>
        <pc:spChg chg="add">
          <ac:chgData name="David Piepgrass" userId="f68184e7-edf4-4a95-9374-faedb28d9cce" providerId="ADAL" clId="{486A66AE-1392-4257-A1B0-0C8D19D0BC28}" dt="2019-12-05T21:23:01.104" v="947"/>
          <ac:spMkLst>
            <pc:docMk/>
            <pc:sldMk cId="2340534169" sldId="262"/>
            <ac:spMk id="15" creationId="{DF51F0A5-C1C6-469C-AD68-043DF7B9AFAF}"/>
          </ac:spMkLst>
        </pc:spChg>
        <pc:spChg chg="add">
          <ac:chgData name="David Piepgrass" userId="f68184e7-edf4-4a95-9374-faedb28d9cce" providerId="ADAL" clId="{486A66AE-1392-4257-A1B0-0C8D19D0BC28}" dt="2019-12-05T21:23:01.104" v="947"/>
          <ac:spMkLst>
            <pc:docMk/>
            <pc:sldMk cId="2340534169" sldId="262"/>
            <ac:spMk id="16" creationId="{F3C7BA1D-8689-44BC-9501-393C7FC071CE}"/>
          </ac:spMkLst>
        </pc:spChg>
        <pc:spChg chg="add">
          <ac:chgData name="David Piepgrass" userId="f68184e7-edf4-4a95-9374-faedb28d9cce" providerId="ADAL" clId="{486A66AE-1392-4257-A1B0-0C8D19D0BC28}" dt="2019-12-05T21:23:11.056" v="950"/>
          <ac:spMkLst>
            <pc:docMk/>
            <pc:sldMk cId="2340534169" sldId="262"/>
            <ac:spMk id="18" creationId="{3615F0E6-9936-449B-ADE3-33A53F6AE1C1}"/>
          </ac:spMkLst>
        </pc:spChg>
        <pc:spChg chg="add">
          <ac:chgData name="David Piepgrass" userId="f68184e7-edf4-4a95-9374-faedb28d9cce" providerId="ADAL" clId="{486A66AE-1392-4257-A1B0-0C8D19D0BC28}" dt="2019-12-05T21:23:11.056" v="950"/>
          <ac:spMkLst>
            <pc:docMk/>
            <pc:sldMk cId="2340534169" sldId="262"/>
            <ac:spMk id="19" creationId="{264A85C0-50E4-4A71-A5F4-4374DA704290}"/>
          </ac:spMkLst>
        </pc:spChg>
        <pc:grpChg chg="add mod">
          <ac:chgData name="David Piepgrass" userId="f68184e7-edf4-4a95-9374-faedb28d9cce" providerId="ADAL" clId="{486A66AE-1392-4257-A1B0-0C8D19D0BC28}" dt="2019-12-05T21:23:02.716" v="948"/>
          <ac:grpSpMkLst>
            <pc:docMk/>
            <pc:sldMk cId="2340534169" sldId="262"/>
            <ac:grpSpMk id="13" creationId="{643ED072-E86E-431E-8203-4B3CCF37E6A4}"/>
          </ac:grpSpMkLst>
        </pc:grpChg>
        <pc:grpChg chg="add mod">
          <ac:chgData name="David Piepgrass" userId="f68184e7-edf4-4a95-9374-faedb28d9cce" providerId="ADAL" clId="{486A66AE-1392-4257-A1B0-0C8D19D0BC28}" dt="2019-12-05T21:23:12.434" v="951"/>
          <ac:grpSpMkLst>
            <pc:docMk/>
            <pc:sldMk cId="2340534169" sldId="262"/>
            <ac:grpSpMk id="17" creationId="{047DBBD6-64C6-481C-98BB-902E4D463A3C}"/>
          </ac:grpSpMkLst>
        </pc:grpChg>
        <pc:graphicFrameChg chg="del mod">
          <ac:chgData name="David Piepgrass" userId="f68184e7-edf4-4a95-9374-faedb28d9cce" providerId="ADAL" clId="{486A66AE-1392-4257-A1B0-0C8D19D0BC28}" dt="2019-12-05T21:22:59.212" v="946" actId="478"/>
          <ac:graphicFrameMkLst>
            <pc:docMk/>
            <pc:sldMk cId="2340534169" sldId="262"/>
            <ac:graphicFrameMk id="14" creationId="{E1BED7A7-F46E-40C8-B385-432D8C3B4DE6}"/>
          </ac:graphicFrameMkLst>
        </pc:graphicFrameChg>
        <pc:graphicFrameChg chg="add mod">
          <ac:chgData name="David Piepgrass" userId="f68184e7-edf4-4a95-9374-faedb28d9cce" providerId="ADAL" clId="{486A66AE-1392-4257-A1B0-0C8D19D0BC28}" dt="2020-01-03T22:19:16.794" v="1287"/>
          <ac:graphicFrameMkLst>
            <pc:docMk/>
            <pc:sldMk cId="2340534169" sldId="262"/>
            <ac:graphicFrameMk id="20" creationId="{8D38209B-4BF2-4373-B8EA-694187C8D3CC}"/>
          </ac:graphicFrameMkLst>
        </pc:graphicFrameChg>
        <pc:picChg chg="add del mod">
          <ac:chgData name="David Piepgrass" userId="f68184e7-edf4-4a95-9374-faedb28d9cce" providerId="ADAL" clId="{486A66AE-1392-4257-A1B0-0C8D19D0BC28}" dt="2019-12-05T20:40:22.017" v="812" actId="478"/>
          <ac:picMkLst>
            <pc:docMk/>
            <pc:sldMk cId="2340534169" sldId="262"/>
            <ac:picMk id="5" creationId="{F4923FC2-B7B2-4D39-897E-22ED7536D6E3}"/>
          </ac:picMkLst>
        </pc:picChg>
      </pc:sldChg>
      <pc:sldChg chg="add del">
        <pc:chgData name="David Piepgrass" userId="f68184e7-edf4-4a95-9374-faedb28d9cce" providerId="ADAL" clId="{486A66AE-1392-4257-A1B0-0C8D19D0BC28}" dt="2019-12-05T20:39:06.190" v="805" actId="2696"/>
        <pc:sldMkLst>
          <pc:docMk/>
          <pc:sldMk cId="2049862990" sldId="263"/>
        </pc:sldMkLst>
      </pc:sldChg>
      <pc:sldChg chg="addSp delSp modSp add del delAnim">
        <pc:chgData name="David Piepgrass" userId="f68184e7-edf4-4a95-9374-faedb28d9cce" providerId="ADAL" clId="{486A66AE-1392-4257-A1B0-0C8D19D0BC28}" dt="2019-12-05T21:32:39.355" v="1034" actId="2696"/>
        <pc:sldMkLst>
          <pc:docMk/>
          <pc:sldMk cId="2539644140" sldId="263"/>
        </pc:sldMkLst>
        <pc:spChg chg="add mod">
          <ac:chgData name="David Piepgrass" userId="f68184e7-edf4-4a95-9374-faedb28d9cce" providerId="ADAL" clId="{486A66AE-1392-4257-A1B0-0C8D19D0BC28}" dt="2019-12-05T20:41:04.514" v="819" actId="113"/>
          <ac:spMkLst>
            <pc:docMk/>
            <pc:sldMk cId="2539644140" sldId="263"/>
            <ac:spMk id="3" creationId="{781C13E9-7DA3-4FBA-89E8-646FB691BB6B}"/>
          </ac:spMkLst>
        </pc:spChg>
        <pc:spChg chg="add del">
          <ac:chgData name="David Piepgrass" userId="f68184e7-edf4-4a95-9374-faedb28d9cce" providerId="ADAL" clId="{486A66AE-1392-4257-A1B0-0C8D19D0BC28}" dt="2019-12-05T20:41:11.686" v="822" actId="478"/>
          <ac:spMkLst>
            <pc:docMk/>
            <pc:sldMk cId="2539644140" sldId="263"/>
            <ac:spMk id="4" creationId="{7E6171A8-B569-41E0-91EB-B8FBE4FD1D86}"/>
          </ac:spMkLst>
        </pc:spChg>
        <pc:spChg chg="del">
          <ac:chgData name="David Piepgrass" userId="f68184e7-edf4-4a95-9374-faedb28d9cce" providerId="ADAL" clId="{486A66AE-1392-4257-A1B0-0C8D19D0BC28}" dt="2019-12-05T20:40:50.463" v="814" actId="478"/>
          <ac:spMkLst>
            <pc:docMk/>
            <pc:sldMk cId="2539644140" sldId="263"/>
            <ac:spMk id="7" creationId="{53B07A0B-AA82-46F4-B0D8-0C44757A0301}"/>
          </ac:spMkLst>
        </pc:spChg>
        <pc:spChg chg="del">
          <ac:chgData name="David Piepgrass" userId="f68184e7-edf4-4a95-9374-faedb28d9cce" providerId="ADAL" clId="{486A66AE-1392-4257-A1B0-0C8D19D0BC28}" dt="2019-12-05T20:41:07.734" v="820" actId="478"/>
          <ac:spMkLst>
            <pc:docMk/>
            <pc:sldMk cId="2539644140" sldId="263"/>
            <ac:spMk id="8" creationId="{66069168-7D39-4CDE-8894-B297E16B5627}"/>
          </ac:spMkLst>
        </pc:spChg>
        <pc:picChg chg="add mod">
          <ac:chgData name="David Piepgrass" userId="f68184e7-edf4-4a95-9374-faedb28d9cce" providerId="ADAL" clId="{486A66AE-1392-4257-A1B0-0C8D19D0BC28}" dt="2019-12-05T20:41:39.669" v="828" actId="1076"/>
          <ac:picMkLst>
            <pc:docMk/>
            <pc:sldMk cId="2539644140" sldId="263"/>
            <ac:picMk id="6" creationId="{025130EE-E693-430B-ADB0-E02CF76D77DA}"/>
          </ac:picMkLst>
        </pc:picChg>
      </pc:sldChg>
      <pc:sldChg chg="addSp delSp modSp add modTransition modAnim">
        <pc:chgData name="David Piepgrass" userId="f68184e7-edf4-4a95-9374-faedb28d9cce" providerId="ADAL" clId="{486A66AE-1392-4257-A1B0-0C8D19D0BC28}" dt="2020-01-06T15:48:30.083" v="1676"/>
        <pc:sldMkLst>
          <pc:docMk/>
          <pc:sldMk cId="3968990680" sldId="264"/>
        </pc:sldMkLst>
        <pc:spChg chg="del">
          <ac:chgData name="David Piepgrass" userId="f68184e7-edf4-4a95-9374-faedb28d9cce" providerId="ADAL" clId="{486A66AE-1392-4257-A1B0-0C8D19D0BC28}" dt="2019-12-05T21:28:26.476" v="1014" actId="478"/>
          <ac:spMkLst>
            <pc:docMk/>
            <pc:sldMk cId="3968990680" sldId="264"/>
            <ac:spMk id="6" creationId="{EFC6F57E-6535-4356-8678-5D1F4C5C45B3}"/>
          </ac:spMkLst>
        </pc:spChg>
        <pc:spChg chg="del">
          <ac:chgData name="David Piepgrass" userId="f68184e7-edf4-4a95-9374-faedb28d9cce" providerId="ADAL" clId="{486A66AE-1392-4257-A1B0-0C8D19D0BC28}" dt="2019-12-05T21:28:26.476" v="1014" actId="478"/>
          <ac:spMkLst>
            <pc:docMk/>
            <pc:sldMk cId="3968990680" sldId="264"/>
            <ac:spMk id="7" creationId="{53B07A0B-AA82-46F4-B0D8-0C44757A0301}"/>
          </ac:spMkLst>
        </pc:spChg>
        <pc:spChg chg="add mod">
          <ac:chgData name="David Piepgrass" userId="f68184e7-edf4-4a95-9374-faedb28d9cce" providerId="ADAL" clId="{486A66AE-1392-4257-A1B0-0C8D19D0BC28}" dt="2019-12-05T21:38:57.942" v="1107" actId="14100"/>
          <ac:spMkLst>
            <pc:docMk/>
            <pc:sldMk cId="3968990680" sldId="264"/>
            <ac:spMk id="8" creationId="{6DBD58A2-CCE5-4306-A636-1D4D08FFEDA9}"/>
          </ac:spMkLst>
        </pc:spChg>
        <pc:graphicFrameChg chg="mod">
          <ac:chgData name="David Piepgrass" userId="f68184e7-edf4-4a95-9374-faedb28d9cce" providerId="ADAL" clId="{486A66AE-1392-4257-A1B0-0C8D19D0BC28}" dt="2020-01-03T22:19:10.111" v="1285"/>
          <ac:graphicFrameMkLst>
            <pc:docMk/>
            <pc:sldMk cId="3968990680" sldId="264"/>
            <ac:graphicFrameMk id="20" creationId="{8D38209B-4BF2-4373-B8EA-694187C8D3CC}"/>
          </ac:graphicFrameMkLst>
        </pc:graphicFrameChg>
        <pc:picChg chg="add mod ord">
          <ac:chgData name="David Piepgrass" userId="f68184e7-edf4-4a95-9374-faedb28d9cce" providerId="ADAL" clId="{486A66AE-1392-4257-A1B0-0C8D19D0BC28}" dt="2019-12-05T21:39:30.117" v="1111" actId="166"/>
          <ac:picMkLst>
            <pc:docMk/>
            <pc:sldMk cId="3968990680" sldId="264"/>
            <ac:picMk id="9" creationId="{8475432D-65EA-4785-B22D-B1EE3062590E}"/>
          </ac:picMkLst>
        </pc:picChg>
      </pc:sldChg>
      <pc:sldChg chg="addSp modSp add ord modTransition">
        <pc:chgData name="David Piepgrass" userId="f68184e7-edf4-4a95-9374-faedb28d9cce" providerId="ADAL" clId="{486A66AE-1392-4257-A1B0-0C8D19D0BC28}" dt="2020-01-23T18:40:04.985" v="19141"/>
        <pc:sldMkLst>
          <pc:docMk/>
          <pc:sldMk cId="3662673032" sldId="265"/>
        </pc:sldMkLst>
        <pc:spChg chg="mod">
          <ac:chgData name="David Piepgrass" userId="f68184e7-edf4-4a95-9374-faedb28d9cce" providerId="ADAL" clId="{486A66AE-1392-4257-A1B0-0C8D19D0BC28}" dt="2020-01-15T23:47:38.295" v="18104" actId="20577"/>
          <ac:spMkLst>
            <pc:docMk/>
            <pc:sldMk cId="3662673032" sldId="265"/>
            <ac:spMk id="2" creationId="{9EDAF343-42B8-4958-912F-67D42D7C891C}"/>
          </ac:spMkLst>
        </pc:spChg>
        <pc:spChg chg="mod">
          <ac:chgData name="David Piepgrass" userId="f68184e7-edf4-4a95-9374-faedb28d9cce" providerId="ADAL" clId="{486A66AE-1392-4257-A1B0-0C8D19D0BC28}" dt="2020-01-07T22:27:43.421" v="11538" actId="20577"/>
          <ac:spMkLst>
            <pc:docMk/>
            <pc:sldMk cId="3662673032" sldId="265"/>
            <ac:spMk id="3" creationId="{36109440-44BC-46BB-8C69-C5BCF450F51E}"/>
          </ac:spMkLst>
        </pc:spChg>
        <pc:picChg chg="add mod ord">
          <ac:chgData name="David Piepgrass" userId="f68184e7-edf4-4a95-9374-faedb28d9cce" providerId="ADAL" clId="{486A66AE-1392-4257-A1B0-0C8D19D0BC28}" dt="2020-01-07T22:28:11.413" v="11542" actId="1076"/>
          <ac:picMkLst>
            <pc:docMk/>
            <pc:sldMk cId="3662673032" sldId="265"/>
            <ac:picMk id="5" creationId="{D380CDF8-B5A1-4834-A150-BCB390EB433F}"/>
          </ac:picMkLst>
        </pc:picChg>
        <pc:picChg chg="add mod">
          <ac:chgData name="David Piepgrass" userId="f68184e7-edf4-4a95-9374-faedb28d9cce" providerId="ADAL" clId="{486A66AE-1392-4257-A1B0-0C8D19D0BC28}" dt="2020-01-07T22:26:20.828" v="11414" actId="1076"/>
          <ac:picMkLst>
            <pc:docMk/>
            <pc:sldMk cId="3662673032" sldId="265"/>
            <ac:picMk id="7" creationId="{37CE454A-1DC0-4FA4-B1FD-9A7036D986CE}"/>
          </ac:picMkLst>
        </pc:picChg>
        <pc:picChg chg="add mod">
          <ac:chgData name="David Piepgrass" userId="f68184e7-edf4-4a95-9374-faedb28d9cce" providerId="ADAL" clId="{486A66AE-1392-4257-A1B0-0C8D19D0BC28}" dt="2020-01-07T22:27:56.597" v="11539" actId="1076"/>
          <ac:picMkLst>
            <pc:docMk/>
            <pc:sldMk cId="3662673032" sldId="265"/>
            <ac:picMk id="9" creationId="{95642776-E0E9-4F1F-A149-D9B0696DD7AF}"/>
          </ac:picMkLst>
        </pc:picChg>
        <pc:picChg chg="add mod ord">
          <ac:chgData name="David Piepgrass" userId="f68184e7-edf4-4a95-9374-faedb28d9cce" providerId="ADAL" clId="{486A66AE-1392-4257-A1B0-0C8D19D0BC28}" dt="2020-01-07T22:28:37.293" v="11551" actId="1076"/>
          <ac:picMkLst>
            <pc:docMk/>
            <pc:sldMk cId="3662673032" sldId="265"/>
            <ac:picMk id="11" creationId="{47312DDD-0788-4A61-9A54-74E594337292}"/>
          </ac:picMkLst>
        </pc:picChg>
      </pc:sldChg>
      <pc:sldChg chg="addSp delSp modSp add modTransition delAnim modAnim">
        <pc:chgData name="David Piepgrass" userId="f68184e7-edf4-4a95-9374-faedb28d9cce" providerId="ADAL" clId="{486A66AE-1392-4257-A1B0-0C8D19D0BC28}" dt="2020-01-13T18:10:17.786" v="16601"/>
        <pc:sldMkLst>
          <pc:docMk/>
          <pc:sldMk cId="2076285955" sldId="266"/>
        </pc:sldMkLst>
        <pc:spChg chg="add mod">
          <ac:chgData name="David Piepgrass" userId="f68184e7-edf4-4a95-9374-faedb28d9cce" providerId="ADAL" clId="{486A66AE-1392-4257-A1B0-0C8D19D0BC28}" dt="2020-01-13T18:02:58.341" v="16509" actId="1076"/>
          <ac:spMkLst>
            <pc:docMk/>
            <pc:sldMk cId="2076285955" sldId="266"/>
            <ac:spMk id="3" creationId="{5D8544F0-1A83-4E99-A5B6-59DD338C6FBA}"/>
          </ac:spMkLst>
        </pc:spChg>
        <pc:spChg chg="add del mod">
          <ac:chgData name="David Piepgrass" userId="f68184e7-edf4-4a95-9374-faedb28d9cce" providerId="ADAL" clId="{486A66AE-1392-4257-A1B0-0C8D19D0BC28}" dt="2020-01-03T23:54:26.638" v="1298" actId="478"/>
          <ac:spMkLst>
            <pc:docMk/>
            <pc:sldMk cId="2076285955" sldId="266"/>
            <ac:spMk id="3" creationId="{A8ABF8B5-F7F1-4895-AC52-64E13BB9C0CF}"/>
          </ac:spMkLst>
        </pc:spChg>
        <pc:spChg chg="add del mod">
          <ac:chgData name="David Piepgrass" userId="f68184e7-edf4-4a95-9374-faedb28d9cce" providerId="ADAL" clId="{486A66AE-1392-4257-A1B0-0C8D19D0BC28}" dt="2020-01-13T18:02:40.190" v="16504" actId="478"/>
          <ac:spMkLst>
            <pc:docMk/>
            <pc:sldMk cId="2076285955" sldId="266"/>
            <ac:spMk id="4" creationId="{19C4D770-96D9-4954-9A67-DA7FD8291CD2}"/>
          </ac:spMkLst>
        </pc:spChg>
        <pc:spChg chg="add del">
          <ac:chgData name="David Piepgrass" userId="f68184e7-edf4-4a95-9374-faedb28d9cce" providerId="ADAL" clId="{486A66AE-1392-4257-A1B0-0C8D19D0BC28}" dt="2020-01-03T23:59:40.133" v="1355" actId="478"/>
          <ac:spMkLst>
            <pc:docMk/>
            <pc:sldMk cId="2076285955" sldId="266"/>
            <ac:spMk id="5" creationId="{56433FE6-C5D1-45C1-8939-8E9209B47252}"/>
          </ac:spMkLst>
        </pc:spChg>
        <pc:spChg chg="del">
          <ac:chgData name="David Piepgrass" userId="f68184e7-edf4-4a95-9374-faedb28d9cce" providerId="ADAL" clId="{486A66AE-1392-4257-A1B0-0C8D19D0BC28}" dt="2020-01-03T22:18:51.403" v="1267" actId="478"/>
          <ac:spMkLst>
            <pc:docMk/>
            <pc:sldMk cId="2076285955" sldId="266"/>
            <ac:spMk id="8" creationId="{6DBD58A2-CCE5-4306-A636-1D4D08FFEDA9}"/>
          </ac:spMkLst>
        </pc:spChg>
        <pc:spChg chg="add del">
          <ac:chgData name="David Piepgrass" userId="f68184e7-edf4-4a95-9374-faedb28d9cce" providerId="ADAL" clId="{486A66AE-1392-4257-A1B0-0C8D19D0BC28}" dt="2020-01-04T00:19:02.541" v="1416"/>
          <ac:spMkLst>
            <pc:docMk/>
            <pc:sldMk cId="2076285955" sldId="266"/>
            <ac:spMk id="16" creationId="{B5D32172-1C0A-40E7-B1FB-E9179E4ADFD0}"/>
          </ac:spMkLst>
        </pc:spChg>
        <pc:graphicFrameChg chg="mod">
          <ac:chgData name="David Piepgrass" userId="f68184e7-edf4-4a95-9374-faedb28d9cce" providerId="ADAL" clId="{486A66AE-1392-4257-A1B0-0C8D19D0BC28}" dt="2020-01-03T22:19:04.920" v="1284" actId="20577"/>
          <ac:graphicFrameMkLst>
            <pc:docMk/>
            <pc:sldMk cId="2076285955" sldId="266"/>
            <ac:graphicFrameMk id="20" creationId="{8D38209B-4BF2-4373-B8EA-694187C8D3CC}"/>
          </ac:graphicFrameMkLst>
        </pc:graphicFrameChg>
        <pc:picChg chg="add del mod">
          <ac:chgData name="David Piepgrass" userId="f68184e7-edf4-4a95-9374-faedb28d9cce" providerId="ADAL" clId="{486A66AE-1392-4257-A1B0-0C8D19D0BC28}" dt="2020-01-04T00:10:11.118" v="1380" actId="478"/>
          <ac:picMkLst>
            <pc:docMk/>
            <pc:sldMk cId="2076285955" sldId="266"/>
            <ac:picMk id="7" creationId="{3C58787E-0246-4566-AAC7-3A385546340F}"/>
          </ac:picMkLst>
        </pc:picChg>
        <pc:picChg chg="del">
          <ac:chgData name="David Piepgrass" userId="f68184e7-edf4-4a95-9374-faedb28d9cce" providerId="ADAL" clId="{486A66AE-1392-4257-A1B0-0C8D19D0BC28}" dt="2020-01-03T22:18:53.279" v="1268" actId="478"/>
          <ac:picMkLst>
            <pc:docMk/>
            <pc:sldMk cId="2076285955" sldId="266"/>
            <ac:picMk id="9" creationId="{8475432D-65EA-4785-B22D-B1EE3062590E}"/>
          </ac:picMkLst>
        </pc:picChg>
        <pc:picChg chg="add del mod">
          <ac:chgData name="David Piepgrass" userId="f68184e7-edf4-4a95-9374-faedb28d9cce" providerId="ADAL" clId="{486A66AE-1392-4257-A1B0-0C8D19D0BC28}" dt="2020-01-04T00:13:20.861" v="1387" actId="478"/>
          <ac:picMkLst>
            <pc:docMk/>
            <pc:sldMk cId="2076285955" sldId="266"/>
            <ac:picMk id="11" creationId="{98EC7C25-E4D6-4115-B0E8-DF8C4301F5F7}"/>
          </ac:picMkLst>
        </pc:picChg>
        <pc:picChg chg="add del mod">
          <ac:chgData name="David Piepgrass" userId="f68184e7-edf4-4a95-9374-faedb28d9cce" providerId="ADAL" clId="{486A66AE-1392-4257-A1B0-0C8D19D0BC28}" dt="2020-01-04T00:13:26.310" v="1389" actId="478"/>
          <ac:picMkLst>
            <pc:docMk/>
            <pc:sldMk cId="2076285955" sldId="266"/>
            <ac:picMk id="13" creationId="{A81A81A6-BCCD-4052-B3C6-4282B7EA356A}"/>
          </ac:picMkLst>
        </pc:picChg>
        <pc:picChg chg="add del mod">
          <ac:chgData name="David Piepgrass" userId="f68184e7-edf4-4a95-9374-faedb28d9cce" providerId="ADAL" clId="{486A66AE-1392-4257-A1B0-0C8D19D0BC28}" dt="2020-01-04T00:36:47.835" v="1421" actId="478"/>
          <ac:picMkLst>
            <pc:docMk/>
            <pc:sldMk cId="2076285955" sldId="266"/>
            <ac:picMk id="15" creationId="{677C9A8B-A8E0-44F8-8FE2-A296694CDC21}"/>
          </ac:picMkLst>
        </pc:picChg>
        <pc:picChg chg="add del mod">
          <ac:chgData name="David Piepgrass" userId="f68184e7-edf4-4a95-9374-faedb28d9cce" providerId="ADAL" clId="{486A66AE-1392-4257-A1B0-0C8D19D0BC28}" dt="2020-01-06T16:49:18.182" v="1686" actId="478"/>
          <ac:picMkLst>
            <pc:docMk/>
            <pc:sldMk cId="2076285955" sldId="266"/>
            <ac:picMk id="18" creationId="{79FD0F7E-E95B-44CC-8F32-85AAB3DFD098}"/>
          </ac:picMkLst>
        </pc:picChg>
        <pc:picChg chg="add mod">
          <ac:chgData name="David Piepgrass" userId="f68184e7-edf4-4a95-9374-faedb28d9cce" providerId="ADAL" clId="{486A66AE-1392-4257-A1B0-0C8D19D0BC28}" dt="2020-01-06T16:49:31.154" v="1691" actId="1037"/>
          <ac:picMkLst>
            <pc:docMk/>
            <pc:sldMk cId="2076285955" sldId="266"/>
            <ac:picMk id="21" creationId="{6559D370-9316-435C-A7CF-88EA4C5D40D5}"/>
          </ac:picMkLst>
        </pc:picChg>
      </pc:sldChg>
      <pc:sldChg chg="addSp delSp modSp add modTransition">
        <pc:chgData name="David Piepgrass" userId="f68184e7-edf4-4a95-9374-faedb28d9cce" providerId="ADAL" clId="{486A66AE-1392-4257-A1B0-0C8D19D0BC28}" dt="2020-01-13T18:05:13.810" v="16547" actId="1076"/>
        <pc:sldMkLst>
          <pc:docMk/>
          <pc:sldMk cId="113933648" sldId="267"/>
        </pc:sldMkLst>
        <pc:spChg chg="add del mod">
          <ac:chgData name="David Piepgrass" userId="f68184e7-edf4-4a95-9374-faedb28d9cce" providerId="ADAL" clId="{486A66AE-1392-4257-A1B0-0C8D19D0BC28}" dt="2020-01-04T00:48:11.326" v="1581" actId="207"/>
          <ac:spMkLst>
            <pc:docMk/>
            <pc:sldMk cId="113933648" sldId="267"/>
            <ac:spMk id="2" creationId="{D639BE8C-E069-48B7-B784-79EFAFC962D7}"/>
          </ac:spMkLst>
        </pc:spChg>
        <pc:spChg chg="add del mod">
          <ac:chgData name="David Piepgrass" userId="f68184e7-edf4-4a95-9374-faedb28d9cce" providerId="ADAL" clId="{486A66AE-1392-4257-A1B0-0C8D19D0BC28}" dt="2020-01-13T18:03:20.323" v="16513" actId="478"/>
          <ac:spMkLst>
            <pc:docMk/>
            <pc:sldMk cId="113933648" sldId="267"/>
            <ac:spMk id="3" creationId="{C8A87358-C0DD-43E8-9C51-08AF46F61CF9}"/>
          </ac:spMkLst>
        </pc:spChg>
        <pc:spChg chg="del">
          <ac:chgData name="David Piepgrass" userId="f68184e7-edf4-4a95-9374-faedb28d9cce" providerId="ADAL" clId="{486A66AE-1392-4257-A1B0-0C8D19D0BC28}" dt="2020-01-04T00:15:29.740" v="1410" actId="478"/>
          <ac:spMkLst>
            <pc:docMk/>
            <pc:sldMk cId="113933648" sldId="267"/>
            <ac:spMk id="4" creationId="{19C4D770-96D9-4954-9A67-DA7FD8291CD2}"/>
          </ac:spMkLst>
        </pc:spChg>
        <pc:spChg chg="add mod">
          <ac:chgData name="David Piepgrass" userId="f68184e7-edf4-4a95-9374-faedb28d9cce" providerId="ADAL" clId="{486A66AE-1392-4257-A1B0-0C8D19D0BC28}" dt="2020-01-13T18:05:13.810" v="16547" actId="1076"/>
          <ac:spMkLst>
            <pc:docMk/>
            <pc:sldMk cId="113933648" sldId="267"/>
            <ac:spMk id="4" creationId="{BEB90529-7163-4588-A581-D38E921E3E5C}"/>
          </ac:spMkLst>
        </pc:spChg>
        <pc:spChg chg="add mod">
          <ac:chgData name="David Piepgrass" userId="f68184e7-edf4-4a95-9374-faedb28d9cce" providerId="ADAL" clId="{486A66AE-1392-4257-A1B0-0C8D19D0BC28}" dt="2020-01-04T00:46:06.892" v="1509" actId="14100"/>
          <ac:spMkLst>
            <pc:docMk/>
            <pc:sldMk cId="113933648" sldId="267"/>
            <ac:spMk id="7" creationId="{0CFECEF0-5030-4178-9D89-76966EE4BCA8}"/>
          </ac:spMkLst>
        </pc:spChg>
        <pc:spChg chg="add del mod">
          <ac:chgData name="David Piepgrass" userId="f68184e7-edf4-4a95-9374-faedb28d9cce" providerId="ADAL" clId="{486A66AE-1392-4257-A1B0-0C8D19D0BC28}" dt="2020-01-04T00:43:55.025" v="1450" actId="478"/>
          <ac:spMkLst>
            <pc:docMk/>
            <pc:sldMk cId="113933648" sldId="267"/>
            <ac:spMk id="9" creationId="{686BE25F-26BA-4EEA-BB93-734A398783FA}"/>
          </ac:spMkLst>
        </pc:spChg>
        <pc:spChg chg="add del mod">
          <ac:chgData name="David Piepgrass" userId="f68184e7-edf4-4a95-9374-faedb28d9cce" providerId="ADAL" clId="{486A66AE-1392-4257-A1B0-0C8D19D0BC28}" dt="2020-01-06T15:47:12.254" v="1665"/>
          <ac:spMkLst>
            <pc:docMk/>
            <pc:sldMk cId="113933648" sldId="267"/>
            <ac:spMk id="10" creationId="{0E152F1C-1033-4C9C-BCAE-C8CD395E01EC}"/>
          </ac:spMkLst>
        </pc:spChg>
        <pc:graphicFrameChg chg="add del">
          <ac:chgData name="David Piepgrass" userId="f68184e7-edf4-4a95-9374-faedb28d9cce" providerId="ADAL" clId="{486A66AE-1392-4257-A1B0-0C8D19D0BC28}" dt="2020-01-04T00:45:51.006" v="1501" actId="478"/>
          <ac:graphicFrameMkLst>
            <pc:docMk/>
            <pc:sldMk cId="113933648" sldId="267"/>
            <ac:graphicFrameMk id="20" creationId="{8D38209B-4BF2-4373-B8EA-694187C8D3CC}"/>
          </ac:graphicFrameMkLst>
        </pc:graphicFrameChg>
        <pc:picChg chg="add del mod ord">
          <ac:chgData name="David Piepgrass" userId="f68184e7-edf4-4a95-9374-faedb28d9cce" providerId="ADAL" clId="{486A66AE-1392-4257-A1B0-0C8D19D0BC28}" dt="2020-01-06T16:50:29.081" v="1805" actId="478"/>
          <ac:picMkLst>
            <pc:docMk/>
            <pc:sldMk cId="113933648" sldId="267"/>
            <ac:picMk id="6" creationId="{AE12DE1D-8F92-457C-BB93-376E7FE2E65C}"/>
          </ac:picMkLst>
        </pc:picChg>
        <pc:picChg chg="add mod ord">
          <ac:chgData name="David Piepgrass" userId="f68184e7-edf4-4a95-9374-faedb28d9cce" providerId="ADAL" clId="{486A66AE-1392-4257-A1B0-0C8D19D0BC28}" dt="2020-01-06T16:50:32.596" v="1806" actId="166"/>
          <ac:picMkLst>
            <pc:docMk/>
            <pc:sldMk cId="113933648" sldId="267"/>
            <ac:picMk id="12" creationId="{43D3E026-C3DA-4183-A555-B1F07E3C154E}"/>
          </ac:picMkLst>
        </pc:picChg>
        <pc:picChg chg="del">
          <ac:chgData name="David Piepgrass" userId="f68184e7-edf4-4a95-9374-faedb28d9cce" providerId="ADAL" clId="{486A66AE-1392-4257-A1B0-0C8D19D0BC28}" dt="2020-01-04T00:15:20.451" v="1408" actId="478"/>
          <ac:picMkLst>
            <pc:docMk/>
            <pc:sldMk cId="113933648" sldId="267"/>
            <ac:picMk id="15" creationId="{677C9A8B-A8E0-44F8-8FE2-A296694CDC21}"/>
          </ac:picMkLst>
        </pc:picChg>
      </pc:sldChg>
      <pc:sldChg chg="addSp delSp modSp add del">
        <pc:chgData name="David Piepgrass" userId="f68184e7-edf4-4a95-9374-faedb28d9cce" providerId="ADAL" clId="{486A66AE-1392-4257-A1B0-0C8D19D0BC28}" dt="2020-01-04T00:15:09.824" v="1405" actId="47"/>
        <pc:sldMkLst>
          <pc:docMk/>
          <pc:sldMk cId="2639839837" sldId="267"/>
        </pc:sldMkLst>
        <pc:spChg chg="add del mod">
          <ac:chgData name="David Piepgrass" userId="f68184e7-edf4-4a95-9374-faedb28d9cce" providerId="ADAL" clId="{486A66AE-1392-4257-A1B0-0C8D19D0BC28}" dt="2020-01-04T00:08:42.849" v="1374" actId="478"/>
          <ac:spMkLst>
            <pc:docMk/>
            <pc:sldMk cId="2639839837" sldId="267"/>
            <ac:spMk id="3" creationId="{663D6097-36CD-4A6F-9990-12A771B6905E}"/>
          </ac:spMkLst>
        </pc:spChg>
      </pc:sldChg>
      <pc:sldChg chg="addSp delSp modSp add del">
        <pc:chgData name="David Piepgrass" userId="f68184e7-edf4-4a95-9374-faedb28d9cce" providerId="ADAL" clId="{486A66AE-1392-4257-A1B0-0C8D19D0BC28}" dt="2020-01-04T00:45:53.346" v="1505"/>
        <pc:sldMkLst>
          <pc:docMk/>
          <pc:sldMk cId="178265967" sldId="268"/>
        </pc:sldMkLst>
        <pc:graphicFrameChg chg="mod">
          <ac:chgData name="David Piepgrass" userId="f68184e7-edf4-4a95-9374-faedb28d9cce" providerId="ADAL" clId="{486A66AE-1392-4257-A1B0-0C8D19D0BC28}" dt="2020-01-04T00:45:38.759" v="1499" actId="14100"/>
          <ac:graphicFrameMkLst>
            <pc:docMk/>
            <pc:sldMk cId="178265967" sldId="268"/>
            <ac:graphicFrameMk id="20" creationId="{8D38209B-4BF2-4373-B8EA-694187C8D3CC}"/>
          </ac:graphicFrameMkLst>
        </pc:graphicFrameChg>
        <pc:picChg chg="add del mod">
          <ac:chgData name="David Piepgrass" userId="f68184e7-edf4-4a95-9374-faedb28d9cce" providerId="ADAL" clId="{486A66AE-1392-4257-A1B0-0C8D19D0BC28}" dt="2020-01-04T00:45:51.812" v="1503" actId="931"/>
          <ac:picMkLst>
            <pc:docMk/>
            <pc:sldMk cId="178265967" sldId="268"/>
            <ac:picMk id="5" creationId="{A45A28D1-4A0A-4363-89CB-D62BF57EE9BD}"/>
          </ac:picMkLst>
        </pc:picChg>
        <pc:picChg chg="add del">
          <ac:chgData name="David Piepgrass" userId="f68184e7-edf4-4a95-9374-faedb28d9cce" providerId="ADAL" clId="{486A66AE-1392-4257-A1B0-0C8D19D0BC28}" dt="2020-01-04T00:45:52.555" v="1504" actId="478"/>
          <ac:picMkLst>
            <pc:docMk/>
            <pc:sldMk cId="178265967" sldId="268"/>
            <ac:picMk id="6" creationId="{AE12DE1D-8F92-457C-BB93-376E7FE2E65C}"/>
          </ac:picMkLst>
        </pc:picChg>
      </pc:sldChg>
      <pc:sldChg chg="addSp delSp modSp add modTransition delAnim modAnim">
        <pc:chgData name="David Piepgrass" userId="f68184e7-edf4-4a95-9374-faedb28d9cce" providerId="ADAL" clId="{486A66AE-1392-4257-A1B0-0C8D19D0BC28}" dt="2020-01-13T18:05:41.257" v="16554" actId="166"/>
        <pc:sldMkLst>
          <pc:docMk/>
          <pc:sldMk cId="572159379" sldId="268"/>
        </pc:sldMkLst>
        <pc:spChg chg="mod">
          <ac:chgData name="David Piepgrass" userId="f68184e7-edf4-4a95-9374-faedb28d9cce" providerId="ADAL" clId="{486A66AE-1392-4257-A1B0-0C8D19D0BC28}" dt="2020-01-04T00:47:46.678" v="1545" actId="207"/>
          <ac:spMkLst>
            <pc:docMk/>
            <pc:sldMk cId="572159379" sldId="268"/>
            <ac:spMk id="2" creationId="{D639BE8C-E069-48B7-B784-79EFAFC962D7}"/>
          </ac:spMkLst>
        </pc:spChg>
        <pc:spChg chg="del mod">
          <ac:chgData name="David Piepgrass" userId="f68184e7-edf4-4a95-9374-faedb28d9cce" providerId="ADAL" clId="{486A66AE-1392-4257-A1B0-0C8D19D0BC28}" dt="2020-01-13T18:04:06.226" v="16522" actId="478"/>
          <ac:spMkLst>
            <pc:docMk/>
            <pc:sldMk cId="572159379" sldId="268"/>
            <ac:spMk id="3" creationId="{C8A87358-C0DD-43E8-9C51-08AF46F61CF9}"/>
          </ac:spMkLst>
        </pc:spChg>
        <pc:spChg chg="add mod">
          <ac:chgData name="David Piepgrass" userId="f68184e7-edf4-4a95-9374-faedb28d9cce" providerId="ADAL" clId="{486A66AE-1392-4257-A1B0-0C8D19D0BC28}" dt="2020-01-13T18:05:34.576" v="16553" actId="1038"/>
          <ac:spMkLst>
            <pc:docMk/>
            <pc:sldMk cId="572159379" sldId="268"/>
            <ac:spMk id="4" creationId="{E6F5C7C1-3EE3-46F3-97E4-22B4D2F22B76}"/>
          </ac:spMkLst>
        </pc:spChg>
        <pc:spChg chg="mod">
          <ac:chgData name="David Piepgrass" userId="f68184e7-edf4-4a95-9374-faedb28d9cce" providerId="ADAL" clId="{486A66AE-1392-4257-A1B0-0C8D19D0BC28}" dt="2020-01-04T00:47:01.389" v="1519" actId="207"/>
          <ac:spMkLst>
            <pc:docMk/>
            <pc:sldMk cId="572159379" sldId="268"/>
            <ac:spMk id="7" creationId="{0CFECEF0-5030-4178-9D89-76966EE4BCA8}"/>
          </ac:spMkLst>
        </pc:spChg>
        <pc:picChg chg="add del mod">
          <ac:chgData name="David Piepgrass" userId="f68184e7-edf4-4a95-9374-faedb28d9cce" providerId="ADAL" clId="{486A66AE-1392-4257-A1B0-0C8D19D0BC28}" dt="2020-01-06T16:50:57.281" v="1830" actId="478"/>
          <ac:picMkLst>
            <pc:docMk/>
            <pc:sldMk cId="572159379" sldId="268"/>
            <ac:picMk id="5" creationId="{1025256C-8F92-45C1-90B0-D6E40DA0694A}"/>
          </ac:picMkLst>
        </pc:picChg>
        <pc:picChg chg="del">
          <ac:chgData name="David Piepgrass" userId="f68184e7-edf4-4a95-9374-faedb28d9cce" providerId="ADAL" clId="{486A66AE-1392-4257-A1B0-0C8D19D0BC28}" dt="2020-01-04T00:47:20.256" v="1520" actId="478"/>
          <ac:picMkLst>
            <pc:docMk/>
            <pc:sldMk cId="572159379" sldId="268"/>
            <ac:picMk id="6" creationId="{AE12DE1D-8F92-457C-BB93-376E7FE2E65C}"/>
          </ac:picMkLst>
        </pc:picChg>
        <pc:picChg chg="add mod ord">
          <ac:chgData name="David Piepgrass" userId="f68184e7-edf4-4a95-9374-faedb28d9cce" providerId="ADAL" clId="{486A66AE-1392-4257-A1B0-0C8D19D0BC28}" dt="2020-01-13T18:05:41.257" v="16554" actId="166"/>
          <ac:picMkLst>
            <pc:docMk/>
            <pc:sldMk cId="572159379" sldId="268"/>
            <ac:picMk id="9" creationId="{428A4AB6-FA5E-4E46-9DF3-BF16C7673C27}"/>
          </ac:picMkLst>
        </pc:picChg>
      </pc:sldChg>
      <pc:sldChg chg="modSp add del">
        <pc:chgData name="David Piepgrass" userId="f68184e7-edf4-4a95-9374-faedb28d9cce" providerId="ADAL" clId="{486A66AE-1392-4257-A1B0-0C8D19D0BC28}" dt="2020-01-06T18:38:23.294" v="4311" actId="2696"/>
        <pc:sldMkLst>
          <pc:docMk/>
          <pc:sldMk cId="3698208785" sldId="269"/>
        </pc:sldMkLst>
        <pc:spChg chg="mod">
          <ac:chgData name="David Piepgrass" userId="f68184e7-edf4-4a95-9374-faedb28d9cce" providerId="ADAL" clId="{486A66AE-1392-4257-A1B0-0C8D19D0BC28}" dt="2020-01-06T18:02:35.465" v="1980" actId="20577"/>
          <ac:spMkLst>
            <pc:docMk/>
            <pc:sldMk cId="3698208785" sldId="269"/>
            <ac:spMk id="2" creationId="{ADCDB25F-2DE9-4B97-B1F0-4F7354740212}"/>
          </ac:spMkLst>
        </pc:spChg>
        <pc:spChg chg="mod">
          <ac:chgData name="David Piepgrass" userId="f68184e7-edf4-4a95-9374-faedb28d9cce" providerId="ADAL" clId="{486A66AE-1392-4257-A1B0-0C8D19D0BC28}" dt="2020-01-06T18:38:10.154" v="4310" actId="20577"/>
          <ac:spMkLst>
            <pc:docMk/>
            <pc:sldMk cId="3698208785" sldId="269"/>
            <ac:spMk id="3" creationId="{6FA87392-F717-47A9-AD17-E9B7CE8D9B0B}"/>
          </ac:spMkLst>
        </pc:spChg>
      </pc:sldChg>
      <pc:sldChg chg="addSp delSp modSp add">
        <pc:chgData name="David Piepgrass" userId="f68184e7-edf4-4a95-9374-faedb28d9cce" providerId="ADAL" clId="{486A66AE-1392-4257-A1B0-0C8D19D0BC28}" dt="2020-01-22T22:14:52.520" v="18623"/>
        <pc:sldMkLst>
          <pc:docMk/>
          <pc:sldMk cId="2554632759" sldId="270"/>
        </pc:sldMkLst>
        <pc:spChg chg="mod">
          <ac:chgData name="David Piepgrass" userId="f68184e7-edf4-4a95-9374-faedb28d9cce" providerId="ADAL" clId="{486A66AE-1392-4257-A1B0-0C8D19D0BC28}" dt="2020-01-06T18:44:55.759" v="4686" actId="20577"/>
          <ac:spMkLst>
            <pc:docMk/>
            <pc:sldMk cId="2554632759" sldId="270"/>
            <ac:spMk id="2" creationId="{D639BE8C-E069-48B7-B784-79EFAFC962D7}"/>
          </ac:spMkLst>
        </pc:spChg>
        <pc:spChg chg="add del mod">
          <ac:chgData name="David Piepgrass" userId="f68184e7-edf4-4a95-9374-faedb28d9cce" providerId="ADAL" clId="{486A66AE-1392-4257-A1B0-0C8D19D0BC28}" dt="2020-01-06T18:06:08.893" v="2114"/>
          <ac:spMkLst>
            <pc:docMk/>
            <pc:sldMk cId="2554632759" sldId="270"/>
            <ac:spMk id="3" creationId="{35413FAA-D7EE-4D4B-8D5C-E8AB160B6E70}"/>
          </ac:spMkLst>
        </pc:spChg>
        <pc:spChg chg="del mod">
          <ac:chgData name="David Piepgrass" userId="f68184e7-edf4-4a95-9374-faedb28d9cce" providerId="ADAL" clId="{486A66AE-1392-4257-A1B0-0C8D19D0BC28}" dt="2020-01-06T18:04:05.360" v="2018" actId="478"/>
          <ac:spMkLst>
            <pc:docMk/>
            <pc:sldMk cId="2554632759" sldId="270"/>
            <ac:spMk id="4" creationId="{5EB11B09-24BD-4C21-B312-C7A28FAAB627}"/>
          </ac:spMkLst>
        </pc:spChg>
        <pc:spChg chg="add mod">
          <ac:chgData name="David Piepgrass" userId="f68184e7-edf4-4a95-9374-faedb28d9cce" providerId="ADAL" clId="{486A66AE-1392-4257-A1B0-0C8D19D0BC28}" dt="2020-01-22T22:02:51.306" v="18378" actId="478"/>
          <ac:spMkLst>
            <pc:docMk/>
            <pc:sldMk cId="2554632759" sldId="270"/>
            <ac:spMk id="4" creationId="{70FDD6CA-EFA0-4F1C-9A6F-DE412768D6FB}"/>
          </ac:spMkLst>
        </pc:spChg>
        <pc:spChg chg="add del">
          <ac:chgData name="David Piepgrass" userId="f68184e7-edf4-4a95-9374-faedb28d9cce" providerId="ADAL" clId="{486A66AE-1392-4257-A1B0-0C8D19D0BC28}" dt="2020-01-06T18:09:25.578" v="2201"/>
          <ac:spMkLst>
            <pc:docMk/>
            <pc:sldMk cId="2554632759" sldId="270"/>
            <ac:spMk id="5" creationId="{8A774AC0-2827-442A-AE6C-F34725F98AC5}"/>
          </ac:spMkLst>
        </pc:spChg>
        <pc:spChg chg="add del">
          <ac:chgData name="David Piepgrass" userId="f68184e7-edf4-4a95-9374-faedb28d9cce" providerId="ADAL" clId="{486A66AE-1392-4257-A1B0-0C8D19D0BC28}" dt="2020-01-06T18:12:14.736" v="2480"/>
          <ac:spMkLst>
            <pc:docMk/>
            <pc:sldMk cId="2554632759" sldId="270"/>
            <ac:spMk id="6" creationId="{019CDF69-9ED9-47A9-9899-C7D58986F911}"/>
          </ac:spMkLst>
        </pc:spChg>
        <pc:spChg chg="add mod ord">
          <ac:chgData name="David Piepgrass" userId="f68184e7-edf4-4a95-9374-faedb28d9cce" providerId="ADAL" clId="{486A66AE-1392-4257-A1B0-0C8D19D0BC28}" dt="2020-01-22T22:04:37.964" v="18428" actId="207"/>
          <ac:spMkLst>
            <pc:docMk/>
            <pc:sldMk cId="2554632759" sldId="270"/>
            <ac:spMk id="7" creationId="{8F699C5A-01DB-46A4-92A6-FB01F33F423E}"/>
          </ac:spMkLst>
        </pc:spChg>
        <pc:spChg chg="del">
          <ac:chgData name="David Piepgrass" userId="f68184e7-edf4-4a95-9374-faedb28d9cce" providerId="ADAL" clId="{486A66AE-1392-4257-A1B0-0C8D19D0BC28}" dt="2020-01-06T18:04:05.360" v="2018" actId="478"/>
          <ac:spMkLst>
            <pc:docMk/>
            <pc:sldMk cId="2554632759" sldId="270"/>
            <ac:spMk id="15" creationId="{8055715F-6E66-4562-A368-976AA812FE04}"/>
          </ac:spMkLst>
        </pc:spChg>
        <pc:graphicFrameChg chg="add mod">
          <ac:chgData name="David Piepgrass" userId="f68184e7-edf4-4a95-9374-faedb28d9cce" providerId="ADAL" clId="{486A66AE-1392-4257-A1B0-0C8D19D0BC28}" dt="2020-01-22T22:14:52.520" v="18623"/>
          <ac:graphicFrameMkLst>
            <pc:docMk/>
            <pc:sldMk cId="2554632759" sldId="270"/>
            <ac:graphicFrameMk id="8" creationId="{32109104-3FBC-466F-863C-40C5A042B9E0}"/>
          </ac:graphicFrameMkLst>
        </pc:graphicFrameChg>
        <pc:graphicFrameChg chg="del mod">
          <ac:chgData name="David Piepgrass" userId="f68184e7-edf4-4a95-9374-faedb28d9cce" providerId="ADAL" clId="{486A66AE-1392-4257-A1B0-0C8D19D0BC28}" dt="2020-01-22T22:02:51.306" v="18378" actId="478"/>
          <ac:graphicFrameMkLst>
            <pc:docMk/>
            <pc:sldMk cId="2554632759" sldId="270"/>
            <ac:graphicFrameMk id="14" creationId="{E1BED7A7-F46E-40C8-B385-432D8C3B4DE6}"/>
          </ac:graphicFrameMkLst>
        </pc:graphicFrameChg>
      </pc:sldChg>
      <pc:sldChg chg="addSp delSp modSp add del">
        <pc:chgData name="David Piepgrass" userId="f68184e7-edf4-4a95-9374-faedb28d9cce" providerId="ADAL" clId="{486A66AE-1392-4257-A1B0-0C8D19D0BC28}" dt="2020-01-06T18:21:09.797" v="3288" actId="2696"/>
        <pc:sldMkLst>
          <pc:docMk/>
          <pc:sldMk cId="1133906767" sldId="271"/>
        </pc:sldMkLst>
        <pc:spChg chg="add del mod">
          <ac:chgData name="David Piepgrass" userId="f68184e7-edf4-4a95-9374-faedb28d9cce" providerId="ADAL" clId="{486A66AE-1392-4257-A1B0-0C8D19D0BC28}" dt="2020-01-06T18:21:06.222" v="3287"/>
          <ac:spMkLst>
            <pc:docMk/>
            <pc:sldMk cId="1133906767" sldId="271"/>
            <ac:spMk id="4" creationId="{9AFCF774-8B86-40FE-88D3-EF7B50403538}"/>
          </ac:spMkLst>
        </pc:spChg>
      </pc:sldChg>
      <pc:sldChg chg="addSp delSp modSp add del modTransition">
        <pc:chgData name="David Piepgrass" userId="f68184e7-edf4-4a95-9374-faedb28d9cce" providerId="ADAL" clId="{486A66AE-1392-4257-A1B0-0C8D19D0BC28}" dt="2020-01-22T22:13:09.664" v="18574" actId="47"/>
        <pc:sldMkLst>
          <pc:docMk/>
          <pc:sldMk cId="1408543304" sldId="272"/>
        </pc:sldMkLst>
        <pc:spChg chg="mod">
          <ac:chgData name="David Piepgrass" userId="f68184e7-edf4-4a95-9374-faedb28d9cce" providerId="ADAL" clId="{486A66AE-1392-4257-A1B0-0C8D19D0BC28}" dt="2020-01-22T22:08:38.285" v="18450" actId="120"/>
          <ac:spMkLst>
            <pc:docMk/>
            <pc:sldMk cId="1408543304" sldId="272"/>
            <ac:spMk id="2" creationId="{D639BE8C-E069-48B7-B784-79EFAFC962D7}"/>
          </ac:spMkLst>
        </pc:spChg>
        <pc:spChg chg="add del mod">
          <ac:chgData name="David Piepgrass" userId="f68184e7-edf4-4a95-9374-faedb28d9cce" providerId="ADAL" clId="{486A66AE-1392-4257-A1B0-0C8D19D0BC28}" dt="2020-01-22T22:06:22.490" v="18437" actId="478"/>
          <ac:spMkLst>
            <pc:docMk/>
            <pc:sldMk cId="1408543304" sldId="272"/>
            <ac:spMk id="4" creationId="{21846EEE-B6DC-4F2C-B14D-2FC350FF21D8}"/>
          </ac:spMkLst>
        </pc:spChg>
        <pc:spChg chg="add del mod">
          <ac:chgData name="David Piepgrass" userId="f68184e7-edf4-4a95-9374-faedb28d9cce" providerId="ADAL" clId="{486A66AE-1392-4257-A1B0-0C8D19D0BC28}" dt="2020-01-22T22:06:24.586" v="18438" actId="478"/>
          <ac:spMkLst>
            <pc:docMk/>
            <pc:sldMk cId="1408543304" sldId="272"/>
            <ac:spMk id="5" creationId="{0BAB4DD4-4BDE-4CD3-B725-5BFB1E2C9E28}"/>
          </ac:spMkLst>
        </pc:spChg>
        <pc:spChg chg="del">
          <ac:chgData name="David Piepgrass" userId="f68184e7-edf4-4a95-9374-faedb28d9cce" providerId="ADAL" clId="{486A66AE-1392-4257-A1B0-0C8D19D0BC28}" dt="2020-01-06T18:21:17.148" v="3290" actId="478"/>
          <ac:spMkLst>
            <pc:docMk/>
            <pc:sldMk cId="1408543304" sldId="272"/>
            <ac:spMk id="7" creationId="{8F699C5A-01DB-46A4-92A6-FB01F33F423E}"/>
          </ac:spMkLst>
        </pc:spChg>
        <pc:spChg chg="add">
          <ac:chgData name="David Piepgrass" userId="f68184e7-edf4-4a95-9374-faedb28d9cce" providerId="ADAL" clId="{486A66AE-1392-4257-A1B0-0C8D19D0BC28}" dt="2020-01-22T22:06:25.322" v="18439"/>
          <ac:spMkLst>
            <pc:docMk/>
            <pc:sldMk cId="1408543304" sldId="272"/>
            <ac:spMk id="9" creationId="{5D4A094D-3E38-40E3-B3B5-49847732853E}"/>
          </ac:spMkLst>
        </pc:spChg>
        <pc:spChg chg="add">
          <ac:chgData name="David Piepgrass" userId="f68184e7-edf4-4a95-9374-faedb28d9cce" providerId="ADAL" clId="{486A66AE-1392-4257-A1B0-0C8D19D0BC28}" dt="2020-01-22T22:06:25.322" v="18439"/>
          <ac:spMkLst>
            <pc:docMk/>
            <pc:sldMk cId="1408543304" sldId="272"/>
            <ac:spMk id="10" creationId="{9ABC0F6C-3ADF-4D85-92D4-FCE9146712A1}"/>
          </ac:spMkLst>
        </pc:spChg>
        <pc:grpChg chg="add del mod">
          <ac:chgData name="David Piepgrass" userId="f68184e7-edf4-4a95-9374-faedb28d9cce" providerId="ADAL" clId="{486A66AE-1392-4257-A1B0-0C8D19D0BC28}" dt="2020-01-22T22:06:27.356" v="18440" actId="478"/>
          <ac:grpSpMkLst>
            <pc:docMk/>
            <pc:sldMk cId="1408543304" sldId="272"/>
            <ac:grpSpMk id="8" creationId="{72F2019D-3BF3-429E-9C27-6F13C856D117}"/>
          </ac:grpSpMkLst>
        </pc:grpChg>
        <pc:graphicFrameChg chg="add del">
          <ac:chgData name="David Piepgrass" userId="f68184e7-edf4-4a95-9374-faedb28d9cce" providerId="ADAL" clId="{486A66AE-1392-4257-A1B0-0C8D19D0BC28}" dt="2020-01-22T22:06:08.717" v="18436" actId="478"/>
          <ac:graphicFrameMkLst>
            <pc:docMk/>
            <pc:sldMk cId="1408543304" sldId="272"/>
            <ac:graphicFrameMk id="7" creationId="{826F4AB1-65B0-443E-9871-969E79723CA8}"/>
          </ac:graphicFrameMkLst>
        </pc:graphicFrameChg>
        <pc:graphicFrameChg chg="add">
          <ac:chgData name="David Piepgrass" userId="f68184e7-edf4-4a95-9374-faedb28d9cce" providerId="ADAL" clId="{486A66AE-1392-4257-A1B0-0C8D19D0BC28}" dt="2020-01-22T22:06:33.254" v="18441"/>
          <ac:graphicFrameMkLst>
            <pc:docMk/>
            <pc:sldMk cId="1408543304" sldId="272"/>
            <ac:graphicFrameMk id="11" creationId="{B8E26E25-E028-433E-AA46-24FC02F99E62}"/>
          </ac:graphicFrameMkLst>
        </pc:graphicFrameChg>
        <pc:graphicFrameChg chg="del mod">
          <ac:chgData name="David Piepgrass" userId="f68184e7-edf4-4a95-9374-faedb28d9cce" providerId="ADAL" clId="{486A66AE-1392-4257-A1B0-0C8D19D0BC28}" dt="2020-01-22T22:05:22.151" v="18429" actId="478"/>
          <ac:graphicFrameMkLst>
            <pc:docMk/>
            <pc:sldMk cId="1408543304" sldId="272"/>
            <ac:graphicFrameMk id="14" creationId="{E1BED7A7-F46E-40C8-B385-432D8C3B4DE6}"/>
          </ac:graphicFrameMkLst>
        </pc:graphicFrameChg>
      </pc:sldChg>
      <pc:sldChg chg="addSp delSp modSp add modTransition">
        <pc:chgData name="David Piepgrass" userId="f68184e7-edf4-4a95-9374-faedb28d9cce" providerId="ADAL" clId="{486A66AE-1392-4257-A1B0-0C8D19D0BC28}" dt="2020-01-22T22:20:12.494" v="18685" actId="14100"/>
        <pc:sldMkLst>
          <pc:docMk/>
          <pc:sldMk cId="976565471" sldId="273"/>
        </pc:sldMkLst>
        <pc:spChg chg="mod">
          <ac:chgData name="David Piepgrass" userId="f68184e7-edf4-4a95-9374-faedb28d9cce" providerId="ADAL" clId="{486A66AE-1392-4257-A1B0-0C8D19D0BC28}" dt="2020-01-06T18:45:00.668" v="4687"/>
          <ac:spMkLst>
            <pc:docMk/>
            <pc:sldMk cId="976565471" sldId="273"/>
            <ac:spMk id="2" creationId="{D639BE8C-E069-48B7-B784-79EFAFC962D7}"/>
          </ac:spMkLst>
        </pc:spChg>
        <pc:spChg chg="add mod">
          <ac:chgData name="David Piepgrass" userId="f68184e7-edf4-4a95-9374-faedb28d9cce" providerId="ADAL" clId="{486A66AE-1392-4257-A1B0-0C8D19D0BC28}" dt="2020-01-22T22:20:12.494" v="18685" actId="14100"/>
          <ac:spMkLst>
            <pc:docMk/>
            <pc:sldMk cId="976565471" sldId="273"/>
            <ac:spMk id="4" creationId="{0FBC8E13-71F3-433F-833C-F8D83C51DE92}"/>
          </ac:spMkLst>
        </pc:spChg>
        <pc:spChg chg="del mod">
          <ac:chgData name="David Piepgrass" userId="f68184e7-edf4-4a95-9374-faedb28d9cce" providerId="ADAL" clId="{486A66AE-1392-4257-A1B0-0C8D19D0BC28}" dt="2020-01-22T22:18:50.951" v="18673" actId="478"/>
          <ac:spMkLst>
            <pc:docMk/>
            <pc:sldMk cId="976565471" sldId="273"/>
            <ac:spMk id="5" creationId="{0BAB4DD4-4BDE-4CD3-B725-5BFB1E2C9E28}"/>
          </ac:spMkLst>
        </pc:spChg>
        <pc:graphicFrameChg chg="add">
          <ac:chgData name="David Piepgrass" userId="f68184e7-edf4-4a95-9374-faedb28d9cce" providerId="ADAL" clId="{486A66AE-1392-4257-A1B0-0C8D19D0BC28}" dt="2020-01-22T22:18:29.924" v="18665"/>
          <ac:graphicFrameMkLst>
            <pc:docMk/>
            <pc:sldMk cId="976565471" sldId="273"/>
            <ac:graphicFrameMk id="7" creationId="{88687A83-5E22-4C7B-AFEA-3DAC58CDB230}"/>
          </ac:graphicFrameMkLst>
        </pc:graphicFrameChg>
        <pc:graphicFrameChg chg="del mod">
          <ac:chgData name="David Piepgrass" userId="f68184e7-edf4-4a95-9374-faedb28d9cce" providerId="ADAL" clId="{486A66AE-1392-4257-A1B0-0C8D19D0BC28}" dt="2020-01-22T22:18:29.410" v="18664" actId="478"/>
          <ac:graphicFrameMkLst>
            <pc:docMk/>
            <pc:sldMk cId="976565471" sldId="273"/>
            <ac:graphicFrameMk id="14" creationId="{E1BED7A7-F46E-40C8-B385-432D8C3B4DE6}"/>
          </ac:graphicFrameMkLst>
        </pc:graphicFrameChg>
      </pc:sldChg>
      <pc:sldChg chg="add del">
        <pc:chgData name="David Piepgrass" userId="f68184e7-edf4-4a95-9374-faedb28d9cce" providerId="ADAL" clId="{486A66AE-1392-4257-A1B0-0C8D19D0BC28}" dt="2020-01-06T18:38:32.544" v="4313" actId="2696"/>
        <pc:sldMkLst>
          <pc:docMk/>
          <pc:sldMk cId="1383038872" sldId="273"/>
        </pc:sldMkLst>
      </pc:sldChg>
      <pc:sldChg chg="addSp delSp modSp add modTransition">
        <pc:chgData name="David Piepgrass" userId="f68184e7-edf4-4a95-9374-faedb28d9cce" providerId="ADAL" clId="{486A66AE-1392-4257-A1B0-0C8D19D0BC28}" dt="2020-01-22T23:09:44.127" v="18940" actId="114"/>
        <pc:sldMkLst>
          <pc:docMk/>
          <pc:sldMk cId="1139366233" sldId="274"/>
        </pc:sldMkLst>
        <pc:spChg chg="mod">
          <ac:chgData name="David Piepgrass" userId="f68184e7-edf4-4a95-9374-faedb28d9cce" providerId="ADAL" clId="{486A66AE-1392-4257-A1B0-0C8D19D0BC28}" dt="2020-01-06T18:45:04.492" v="4688"/>
          <ac:spMkLst>
            <pc:docMk/>
            <pc:sldMk cId="1139366233" sldId="274"/>
            <ac:spMk id="2" creationId="{D639BE8C-E069-48B7-B784-79EFAFC962D7}"/>
          </ac:spMkLst>
        </pc:spChg>
        <pc:spChg chg="add mod">
          <ac:chgData name="David Piepgrass" userId="f68184e7-edf4-4a95-9374-faedb28d9cce" providerId="ADAL" clId="{486A66AE-1392-4257-A1B0-0C8D19D0BC28}" dt="2020-01-22T23:09:44.127" v="18940" actId="114"/>
          <ac:spMkLst>
            <pc:docMk/>
            <pc:sldMk cId="1139366233" sldId="274"/>
            <ac:spMk id="4" creationId="{4B083FA8-BB75-472C-9C13-21072943F2BD}"/>
          </ac:spMkLst>
        </pc:spChg>
        <pc:spChg chg="del mod">
          <ac:chgData name="David Piepgrass" userId="f68184e7-edf4-4a95-9374-faedb28d9cce" providerId="ADAL" clId="{486A66AE-1392-4257-A1B0-0C8D19D0BC28}" dt="2020-01-22T22:20:45.502" v="18694" actId="478"/>
          <ac:spMkLst>
            <pc:docMk/>
            <pc:sldMk cId="1139366233" sldId="274"/>
            <ac:spMk id="5" creationId="{0BAB4DD4-4BDE-4CD3-B725-5BFB1E2C9E28}"/>
          </ac:spMkLst>
        </pc:spChg>
        <pc:spChg chg="add">
          <ac:chgData name="David Piepgrass" userId="f68184e7-edf4-4a95-9374-faedb28d9cce" providerId="ADAL" clId="{486A66AE-1392-4257-A1B0-0C8D19D0BC28}" dt="2020-01-22T22:20:26.105" v="18687"/>
          <ac:spMkLst>
            <pc:docMk/>
            <pc:sldMk cId="1139366233" sldId="274"/>
            <ac:spMk id="8" creationId="{3BB95801-B9DA-4A11-BA21-84631589ADAF}"/>
          </ac:spMkLst>
        </pc:spChg>
        <pc:spChg chg="add">
          <ac:chgData name="David Piepgrass" userId="f68184e7-edf4-4a95-9374-faedb28d9cce" providerId="ADAL" clId="{486A66AE-1392-4257-A1B0-0C8D19D0BC28}" dt="2020-01-22T22:20:26.105" v="18687"/>
          <ac:spMkLst>
            <pc:docMk/>
            <pc:sldMk cId="1139366233" sldId="274"/>
            <ac:spMk id="9" creationId="{640D5220-3D7D-4B56-B06D-2640EB318C32}"/>
          </ac:spMkLst>
        </pc:spChg>
        <pc:grpChg chg="add mod">
          <ac:chgData name="David Piepgrass" userId="f68184e7-edf4-4a95-9374-faedb28d9cce" providerId="ADAL" clId="{486A66AE-1392-4257-A1B0-0C8D19D0BC28}" dt="2020-01-22T22:20:27.166" v="18688"/>
          <ac:grpSpMkLst>
            <pc:docMk/>
            <pc:sldMk cId="1139366233" sldId="274"/>
            <ac:grpSpMk id="7" creationId="{6DADA90A-346E-41B3-BF7A-7A134619F40F}"/>
          </ac:grpSpMkLst>
        </pc:grpChg>
        <pc:graphicFrameChg chg="add">
          <ac:chgData name="David Piepgrass" userId="f68184e7-edf4-4a95-9374-faedb28d9cce" providerId="ADAL" clId="{486A66AE-1392-4257-A1B0-0C8D19D0BC28}" dt="2020-01-22T22:20:31.947" v="18689"/>
          <ac:graphicFrameMkLst>
            <pc:docMk/>
            <pc:sldMk cId="1139366233" sldId="274"/>
            <ac:graphicFrameMk id="10" creationId="{83EDC630-A82B-44E3-88C6-5D342DCD6EBB}"/>
          </ac:graphicFrameMkLst>
        </pc:graphicFrameChg>
        <pc:graphicFrameChg chg="del mod">
          <ac:chgData name="David Piepgrass" userId="f68184e7-edf4-4a95-9374-faedb28d9cce" providerId="ADAL" clId="{486A66AE-1392-4257-A1B0-0C8D19D0BC28}" dt="2020-01-22T22:20:25.586" v="18686" actId="478"/>
          <ac:graphicFrameMkLst>
            <pc:docMk/>
            <pc:sldMk cId="1139366233" sldId="274"/>
            <ac:graphicFrameMk id="14" creationId="{E1BED7A7-F46E-40C8-B385-432D8C3B4DE6}"/>
          </ac:graphicFrameMkLst>
        </pc:graphicFrameChg>
      </pc:sldChg>
      <pc:sldChg chg="addSp delSp modSp add modTransition">
        <pc:chgData name="David Piepgrass" userId="f68184e7-edf4-4a95-9374-faedb28d9cce" providerId="ADAL" clId="{486A66AE-1392-4257-A1B0-0C8D19D0BC28}" dt="2020-01-23T18:34:42.181" v="19090"/>
        <pc:sldMkLst>
          <pc:docMk/>
          <pc:sldMk cId="1784029052" sldId="275"/>
        </pc:sldMkLst>
        <pc:spChg chg="mod">
          <ac:chgData name="David Piepgrass" userId="f68184e7-edf4-4a95-9374-faedb28d9cce" providerId="ADAL" clId="{486A66AE-1392-4257-A1B0-0C8D19D0BC28}" dt="2020-01-06T18:45:15.692" v="4691"/>
          <ac:spMkLst>
            <pc:docMk/>
            <pc:sldMk cId="1784029052" sldId="275"/>
            <ac:spMk id="2" creationId="{D639BE8C-E069-48B7-B784-79EFAFC962D7}"/>
          </ac:spMkLst>
        </pc:spChg>
        <pc:spChg chg="add mod">
          <ac:chgData name="David Piepgrass" userId="f68184e7-edf4-4a95-9374-faedb28d9cce" providerId="ADAL" clId="{486A66AE-1392-4257-A1B0-0C8D19D0BC28}" dt="2020-01-22T23:15:47.049" v="18963" actId="14100"/>
          <ac:spMkLst>
            <pc:docMk/>
            <pc:sldMk cId="1784029052" sldId="275"/>
            <ac:spMk id="4" creationId="{DC180B7C-BB03-437B-8BE6-7547F31B8E08}"/>
          </ac:spMkLst>
        </pc:spChg>
        <pc:spChg chg="del mod">
          <ac:chgData name="David Piepgrass" userId="f68184e7-edf4-4a95-9374-faedb28d9cce" providerId="ADAL" clId="{486A66AE-1392-4257-A1B0-0C8D19D0BC28}" dt="2020-01-22T23:15:42.425" v="18961" actId="478"/>
          <ac:spMkLst>
            <pc:docMk/>
            <pc:sldMk cId="1784029052" sldId="275"/>
            <ac:spMk id="5" creationId="{0BAB4DD4-4BDE-4CD3-B725-5BFB1E2C9E28}"/>
          </ac:spMkLst>
        </pc:spChg>
        <pc:graphicFrameChg chg="add">
          <ac:chgData name="David Piepgrass" userId="f68184e7-edf4-4a95-9374-faedb28d9cce" providerId="ADAL" clId="{486A66AE-1392-4257-A1B0-0C8D19D0BC28}" dt="2020-01-22T23:15:33.012" v="18957"/>
          <ac:graphicFrameMkLst>
            <pc:docMk/>
            <pc:sldMk cId="1784029052" sldId="275"/>
            <ac:graphicFrameMk id="7" creationId="{68DBDA8B-C3E3-4CD6-8A2A-20DAA3DA0F0C}"/>
          </ac:graphicFrameMkLst>
        </pc:graphicFrameChg>
        <pc:graphicFrameChg chg="del mod">
          <ac:chgData name="David Piepgrass" userId="f68184e7-edf4-4a95-9374-faedb28d9cce" providerId="ADAL" clId="{486A66AE-1392-4257-A1B0-0C8D19D0BC28}" dt="2020-01-22T23:15:32.414" v="18956" actId="478"/>
          <ac:graphicFrameMkLst>
            <pc:docMk/>
            <pc:sldMk cId="1784029052" sldId="275"/>
            <ac:graphicFrameMk id="14" creationId="{E1BED7A7-F46E-40C8-B385-432D8C3B4DE6}"/>
          </ac:graphicFrameMkLst>
        </pc:graphicFrameChg>
      </pc:sldChg>
      <pc:sldChg chg="addSp delSp modSp add modTransition">
        <pc:chgData name="David Piepgrass" userId="f68184e7-edf4-4a95-9374-faedb28d9cce" providerId="ADAL" clId="{486A66AE-1392-4257-A1B0-0C8D19D0BC28}" dt="2020-01-23T18:34:47.113" v="19091"/>
        <pc:sldMkLst>
          <pc:docMk/>
          <pc:sldMk cId="933212681" sldId="276"/>
        </pc:sldMkLst>
        <pc:spChg chg="mod">
          <ac:chgData name="David Piepgrass" userId="f68184e7-edf4-4a95-9374-faedb28d9cce" providerId="ADAL" clId="{486A66AE-1392-4257-A1B0-0C8D19D0BC28}" dt="2020-01-06T18:45:33.780" v="4694"/>
          <ac:spMkLst>
            <pc:docMk/>
            <pc:sldMk cId="933212681" sldId="276"/>
            <ac:spMk id="2" creationId="{D639BE8C-E069-48B7-B784-79EFAFC962D7}"/>
          </ac:spMkLst>
        </pc:spChg>
        <pc:spChg chg="add mod">
          <ac:chgData name="David Piepgrass" userId="f68184e7-edf4-4a95-9374-faedb28d9cce" providerId="ADAL" clId="{486A66AE-1392-4257-A1B0-0C8D19D0BC28}" dt="2020-01-22T23:24:31.279" v="19009" actId="20577"/>
          <ac:spMkLst>
            <pc:docMk/>
            <pc:sldMk cId="933212681" sldId="276"/>
            <ac:spMk id="4" creationId="{B8AC1804-680D-4E49-8589-4E0569A8F014}"/>
          </ac:spMkLst>
        </pc:spChg>
        <pc:spChg chg="del mod">
          <ac:chgData name="David Piepgrass" userId="f68184e7-edf4-4a95-9374-faedb28d9cce" providerId="ADAL" clId="{486A66AE-1392-4257-A1B0-0C8D19D0BC28}" dt="2020-01-22T23:16:01.631" v="18969" actId="478"/>
          <ac:spMkLst>
            <pc:docMk/>
            <pc:sldMk cId="933212681" sldId="276"/>
            <ac:spMk id="5" creationId="{0BAB4DD4-4BDE-4CD3-B725-5BFB1E2C9E28}"/>
          </ac:spMkLst>
        </pc:spChg>
        <pc:graphicFrameChg chg="add">
          <ac:chgData name="David Piepgrass" userId="f68184e7-edf4-4a95-9374-faedb28d9cce" providerId="ADAL" clId="{486A66AE-1392-4257-A1B0-0C8D19D0BC28}" dt="2020-01-22T23:15:54.931" v="18965"/>
          <ac:graphicFrameMkLst>
            <pc:docMk/>
            <pc:sldMk cId="933212681" sldId="276"/>
            <ac:graphicFrameMk id="7" creationId="{59DC923F-DF09-4FE7-8519-5401D31E4B1C}"/>
          </ac:graphicFrameMkLst>
        </pc:graphicFrameChg>
        <pc:graphicFrameChg chg="del mod">
          <ac:chgData name="David Piepgrass" userId="f68184e7-edf4-4a95-9374-faedb28d9cce" providerId="ADAL" clId="{486A66AE-1392-4257-A1B0-0C8D19D0BC28}" dt="2020-01-22T23:15:54.213" v="18964" actId="478"/>
          <ac:graphicFrameMkLst>
            <pc:docMk/>
            <pc:sldMk cId="933212681" sldId="276"/>
            <ac:graphicFrameMk id="14" creationId="{E1BED7A7-F46E-40C8-B385-432D8C3B4DE6}"/>
          </ac:graphicFrameMkLst>
        </pc:graphicFrameChg>
      </pc:sldChg>
      <pc:sldChg chg="addSp delSp modSp add ord modTransition">
        <pc:chgData name="David Piepgrass" userId="f68184e7-edf4-4a95-9374-faedb28d9cce" providerId="ADAL" clId="{486A66AE-1392-4257-A1B0-0C8D19D0BC28}" dt="2020-01-22T22:15:00.031" v="18624"/>
        <pc:sldMkLst>
          <pc:docMk/>
          <pc:sldMk cId="3958953963" sldId="277"/>
        </pc:sldMkLst>
        <pc:spChg chg="mod">
          <ac:chgData name="David Piepgrass" userId="f68184e7-edf4-4a95-9374-faedb28d9cce" providerId="ADAL" clId="{486A66AE-1392-4257-A1B0-0C8D19D0BC28}" dt="2020-01-06T19:34:45.128" v="5644" actId="20577"/>
          <ac:spMkLst>
            <pc:docMk/>
            <pc:sldMk cId="3958953963" sldId="277"/>
            <ac:spMk id="2" creationId="{CBD62C9C-FDA0-41F2-A783-9BAB24B8A5FF}"/>
          </ac:spMkLst>
        </pc:spChg>
        <pc:spChg chg="mod">
          <ac:chgData name="David Piepgrass" userId="f68184e7-edf4-4a95-9374-faedb28d9cce" providerId="ADAL" clId="{486A66AE-1392-4257-A1B0-0C8D19D0BC28}" dt="2020-01-22T22:14:10.761" v="18622" actId="6549"/>
          <ac:spMkLst>
            <pc:docMk/>
            <pc:sldMk cId="3958953963" sldId="277"/>
            <ac:spMk id="3" creationId="{6C239926-BBFD-4731-8B13-75B3719743E3}"/>
          </ac:spMkLst>
        </pc:spChg>
        <pc:graphicFrameChg chg="add del mod">
          <ac:chgData name="David Piepgrass" userId="f68184e7-edf4-4a95-9374-faedb28d9cce" providerId="ADAL" clId="{486A66AE-1392-4257-A1B0-0C8D19D0BC28}" dt="2020-01-22T22:09:51.012" v="18462" actId="478"/>
          <ac:graphicFrameMkLst>
            <pc:docMk/>
            <pc:sldMk cId="3958953963" sldId="277"/>
            <ac:graphicFrameMk id="4" creationId="{810B32A7-7F66-4D73-9B7A-A753BB543820}"/>
          </ac:graphicFrameMkLst>
        </pc:graphicFrameChg>
        <pc:graphicFrameChg chg="add mod">
          <ac:chgData name="David Piepgrass" userId="f68184e7-edf4-4a95-9374-faedb28d9cce" providerId="ADAL" clId="{486A66AE-1392-4257-A1B0-0C8D19D0BC28}" dt="2020-01-22T22:13:04.361" v="18573" actId="14100"/>
          <ac:graphicFrameMkLst>
            <pc:docMk/>
            <pc:sldMk cId="3958953963" sldId="277"/>
            <ac:graphicFrameMk id="5" creationId="{B8440A8A-D969-4C91-A8E5-99637513B82B}"/>
          </ac:graphicFrameMkLst>
        </pc:graphicFrameChg>
      </pc:sldChg>
      <pc:sldChg chg="add del ord">
        <pc:chgData name="David Piepgrass" userId="f68184e7-edf4-4a95-9374-faedb28d9cce" providerId="ADAL" clId="{486A66AE-1392-4257-A1B0-0C8D19D0BC28}" dt="2020-01-06T19:32:53.470" v="5569" actId="2696"/>
        <pc:sldMkLst>
          <pc:docMk/>
          <pc:sldMk cId="2067066751" sldId="278"/>
        </pc:sldMkLst>
      </pc:sldChg>
      <pc:sldChg chg="addSp delSp modSp add ord modTransition">
        <pc:chgData name="David Piepgrass" userId="f68184e7-edf4-4a95-9374-faedb28d9cce" providerId="ADAL" clId="{486A66AE-1392-4257-A1B0-0C8D19D0BC28}" dt="2020-01-23T18:36:01.025" v="19111"/>
        <pc:sldMkLst>
          <pc:docMk/>
          <pc:sldMk cId="3585443477" sldId="279"/>
        </pc:sldMkLst>
        <pc:spChg chg="mod">
          <ac:chgData name="David Piepgrass" userId="f68184e7-edf4-4a95-9374-faedb28d9cce" providerId="ADAL" clId="{486A66AE-1392-4257-A1B0-0C8D19D0BC28}" dt="2020-01-06T20:50:55.161" v="7742" actId="20577"/>
          <ac:spMkLst>
            <pc:docMk/>
            <pc:sldMk cId="3585443477" sldId="279"/>
            <ac:spMk id="2" creationId="{CBD62C9C-FDA0-41F2-A783-9BAB24B8A5FF}"/>
          </ac:spMkLst>
        </pc:spChg>
        <pc:spChg chg="mod">
          <ac:chgData name="David Piepgrass" userId="f68184e7-edf4-4a95-9374-faedb28d9cce" providerId="ADAL" clId="{486A66AE-1392-4257-A1B0-0C8D19D0BC28}" dt="2020-01-22T23:18:19.935" v="18978" actId="14100"/>
          <ac:spMkLst>
            <pc:docMk/>
            <pc:sldMk cId="3585443477" sldId="279"/>
            <ac:spMk id="3" creationId="{6C239926-BBFD-4731-8B13-75B3719743E3}"/>
          </ac:spMkLst>
        </pc:spChg>
        <pc:spChg chg="add del">
          <ac:chgData name="David Piepgrass" userId="f68184e7-edf4-4a95-9374-faedb28d9cce" providerId="ADAL" clId="{486A66AE-1392-4257-A1B0-0C8D19D0BC28}" dt="2020-01-06T19:43:06.908" v="6204"/>
          <ac:spMkLst>
            <pc:docMk/>
            <pc:sldMk cId="3585443477" sldId="279"/>
            <ac:spMk id="4" creationId="{14574AAA-15A3-4EF2-9E26-F2B498455EF9}"/>
          </ac:spMkLst>
        </pc:spChg>
        <pc:spChg chg="add del">
          <ac:chgData name="David Piepgrass" userId="f68184e7-edf4-4a95-9374-faedb28d9cce" providerId="ADAL" clId="{486A66AE-1392-4257-A1B0-0C8D19D0BC28}" dt="2020-01-06T19:43:09.703" v="6207"/>
          <ac:spMkLst>
            <pc:docMk/>
            <pc:sldMk cId="3585443477" sldId="279"/>
            <ac:spMk id="5" creationId="{F9105242-20FA-4F24-BA3A-90F72C1A1802}"/>
          </ac:spMkLst>
        </pc:spChg>
        <pc:spChg chg="add del">
          <ac:chgData name="David Piepgrass" userId="f68184e7-edf4-4a95-9374-faedb28d9cce" providerId="ADAL" clId="{486A66AE-1392-4257-A1B0-0C8D19D0BC28}" dt="2020-01-06T19:43:16.646" v="6209" actId="478"/>
          <ac:spMkLst>
            <pc:docMk/>
            <pc:sldMk cId="3585443477" sldId="279"/>
            <ac:spMk id="6" creationId="{BFC55896-3CED-4E81-A667-09163F240963}"/>
          </ac:spMkLst>
        </pc:spChg>
        <pc:spChg chg="add del mod">
          <ac:chgData name="David Piepgrass" userId="f68184e7-edf4-4a95-9374-faedb28d9cce" providerId="ADAL" clId="{486A66AE-1392-4257-A1B0-0C8D19D0BC28}" dt="2020-01-06T19:43:58.928" v="6214" actId="478"/>
          <ac:spMkLst>
            <pc:docMk/>
            <pc:sldMk cId="3585443477" sldId="279"/>
            <ac:spMk id="7" creationId="{45FA3DDB-00C1-42A3-9DEF-4707F10D59C1}"/>
          </ac:spMkLst>
        </pc:spChg>
        <pc:spChg chg="add del mod">
          <ac:chgData name="David Piepgrass" userId="f68184e7-edf4-4a95-9374-faedb28d9cce" providerId="ADAL" clId="{486A66AE-1392-4257-A1B0-0C8D19D0BC28}" dt="2020-01-06T19:45:35.759" v="6233" actId="478"/>
          <ac:spMkLst>
            <pc:docMk/>
            <pc:sldMk cId="3585443477" sldId="279"/>
            <ac:spMk id="8" creationId="{9618D378-C6F9-4C24-9C00-0CA38A1693AB}"/>
          </ac:spMkLst>
        </pc:spChg>
        <pc:spChg chg="add del mod">
          <ac:chgData name="David Piepgrass" userId="f68184e7-edf4-4a95-9374-faedb28d9cce" providerId="ADAL" clId="{486A66AE-1392-4257-A1B0-0C8D19D0BC28}" dt="2020-01-06T19:47:48.843" v="6369"/>
          <ac:spMkLst>
            <pc:docMk/>
            <pc:sldMk cId="3585443477" sldId="279"/>
            <ac:spMk id="9" creationId="{26F5A017-1B49-4BD0-82F3-88007C808135}"/>
          </ac:spMkLst>
        </pc:spChg>
        <pc:spChg chg="add del mod">
          <ac:chgData name="David Piepgrass" userId="f68184e7-edf4-4a95-9374-faedb28d9cce" providerId="ADAL" clId="{486A66AE-1392-4257-A1B0-0C8D19D0BC28}" dt="2020-01-06T19:51:10.767" v="6520"/>
          <ac:spMkLst>
            <pc:docMk/>
            <pc:sldMk cId="3585443477" sldId="279"/>
            <ac:spMk id="10" creationId="{F1DFE4A9-74B9-4E28-8E09-807E9408AAB9}"/>
          </ac:spMkLst>
        </pc:spChg>
        <pc:spChg chg="add del mod">
          <ac:chgData name="David Piepgrass" userId="f68184e7-edf4-4a95-9374-faedb28d9cce" providerId="ADAL" clId="{486A66AE-1392-4257-A1B0-0C8D19D0BC28}" dt="2020-01-06T19:51:37.234" v="6527"/>
          <ac:spMkLst>
            <pc:docMk/>
            <pc:sldMk cId="3585443477" sldId="279"/>
            <ac:spMk id="11" creationId="{E4B6FD19-4FD9-490E-A819-5AB8D1ABD64E}"/>
          </ac:spMkLst>
        </pc:spChg>
        <pc:spChg chg="add del">
          <ac:chgData name="David Piepgrass" userId="f68184e7-edf4-4a95-9374-faedb28d9cce" providerId="ADAL" clId="{486A66AE-1392-4257-A1B0-0C8D19D0BC28}" dt="2020-01-06T21:03:34.106" v="8533" actId="478"/>
          <ac:spMkLst>
            <pc:docMk/>
            <pc:sldMk cId="3585443477" sldId="279"/>
            <ac:spMk id="12" creationId="{EFFF4E12-F45D-4559-A544-2C121F4CBA6C}"/>
          </ac:spMkLst>
        </pc:spChg>
        <pc:spChg chg="add del mod">
          <ac:chgData name="David Piepgrass" userId="f68184e7-edf4-4a95-9374-faedb28d9cce" providerId="ADAL" clId="{486A66AE-1392-4257-A1B0-0C8D19D0BC28}" dt="2020-01-06T21:03:58.520" v="8551"/>
          <ac:spMkLst>
            <pc:docMk/>
            <pc:sldMk cId="3585443477" sldId="279"/>
            <ac:spMk id="13" creationId="{665279DF-88FA-4AF9-AD96-966D8F889F7B}"/>
          </ac:spMkLst>
        </pc:spChg>
        <pc:spChg chg="add del">
          <ac:chgData name="David Piepgrass" userId="f68184e7-edf4-4a95-9374-faedb28d9cce" providerId="ADAL" clId="{486A66AE-1392-4257-A1B0-0C8D19D0BC28}" dt="2020-01-06T21:27:12.461" v="8769" actId="478"/>
          <ac:spMkLst>
            <pc:docMk/>
            <pc:sldMk cId="3585443477" sldId="279"/>
            <ac:spMk id="14" creationId="{33E5C20C-A02A-4D01-857B-DFBA4CDC4310}"/>
          </ac:spMkLst>
        </pc:spChg>
        <pc:spChg chg="add del mod">
          <ac:chgData name="David Piepgrass" userId="f68184e7-edf4-4a95-9374-faedb28d9cce" providerId="ADAL" clId="{486A66AE-1392-4257-A1B0-0C8D19D0BC28}" dt="2020-01-06T21:27:35.982" v="8789" actId="47"/>
          <ac:spMkLst>
            <pc:docMk/>
            <pc:sldMk cId="3585443477" sldId="279"/>
            <ac:spMk id="15" creationId="{DA174B82-E393-4BE8-BF68-62A3350C6D36}"/>
          </ac:spMkLst>
        </pc:spChg>
        <pc:spChg chg="add del">
          <ac:chgData name="David Piepgrass" userId="f68184e7-edf4-4a95-9374-faedb28d9cce" providerId="ADAL" clId="{486A66AE-1392-4257-A1B0-0C8D19D0BC28}" dt="2020-01-06T21:27:35.448" v="8788"/>
          <ac:spMkLst>
            <pc:docMk/>
            <pc:sldMk cId="3585443477" sldId="279"/>
            <ac:spMk id="16" creationId="{A84FB966-FC72-4DCD-908F-8850C8F182EF}"/>
          </ac:spMkLst>
        </pc:spChg>
        <pc:spChg chg="add mod">
          <ac:chgData name="David Piepgrass" userId="f68184e7-edf4-4a95-9374-faedb28d9cce" providerId="ADAL" clId="{486A66AE-1392-4257-A1B0-0C8D19D0BC28}" dt="2020-01-22T23:18:41.179" v="18982" actId="255"/>
          <ac:spMkLst>
            <pc:docMk/>
            <pc:sldMk cId="3585443477" sldId="279"/>
            <ac:spMk id="17" creationId="{8DC985B2-EB54-48BE-AC6E-C420F8298745}"/>
          </ac:spMkLst>
        </pc:spChg>
        <pc:spChg chg="add del">
          <ac:chgData name="David Piepgrass" userId="f68184e7-edf4-4a95-9374-faedb28d9cce" providerId="ADAL" clId="{486A66AE-1392-4257-A1B0-0C8D19D0BC28}" dt="2020-01-06T21:31:37.339" v="8870" actId="478"/>
          <ac:spMkLst>
            <pc:docMk/>
            <pc:sldMk cId="3585443477" sldId="279"/>
            <ac:spMk id="18" creationId="{F815020E-46EE-4ABC-BA77-F7C6A2D8331F}"/>
          </ac:spMkLst>
        </pc:spChg>
      </pc:sldChg>
      <pc:sldChg chg="addSp delSp modSp add ord modTransition">
        <pc:chgData name="David Piepgrass" userId="f68184e7-edf4-4a95-9374-faedb28d9cce" providerId="ADAL" clId="{486A66AE-1392-4257-A1B0-0C8D19D0BC28}" dt="2020-01-23T18:34:39.330" v="19088"/>
        <pc:sldMkLst>
          <pc:docMk/>
          <pc:sldMk cId="17447862" sldId="280"/>
        </pc:sldMkLst>
        <pc:spChg chg="mod">
          <ac:chgData name="David Piepgrass" userId="f68184e7-edf4-4a95-9374-faedb28d9cce" providerId="ADAL" clId="{486A66AE-1392-4257-A1B0-0C8D19D0BC28}" dt="2020-01-06T20:40:02.661" v="7176" actId="20577"/>
          <ac:spMkLst>
            <pc:docMk/>
            <pc:sldMk cId="17447862" sldId="280"/>
            <ac:spMk id="2" creationId="{CBD62C9C-FDA0-41F2-A783-9BAB24B8A5FF}"/>
          </ac:spMkLst>
        </pc:spChg>
        <pc:spChg chg="mod">
          <ac:chgData name="David Piepgrass" userId="f68184e7-edf4-4a95-9374-faedb28d9cce" providerId="ADAL" clId="{486A66AE-1392-4257-A1B0-0C8D19D0BC28}" dt="2020-01-22T22:21:28.337" v="18706" actId="20577"/>
          <ac:spMkLst>
            <pc:docMk/>
            <pc:sldMk cId="17447862" sldId="280"/>
            <ac:spMk id="3" creationId="{6C239926-BBFD-4731-8B13-75B3719743E3}"/>
          </ac:spMkLst>
        </pc:spChg>
        <pc:spChg chg="add del mod">
          <ac:chgData name="David Piepgrass" userId="f68184e7-edf4-4a95-9374-faedb28d9cce" providerId="ADAL" clId="{486A66AE-1392-4257-A1B0-0C8D19D0BC28}" dt="2020-01-06T20:43:47.825" v="7435"/>
          <ac:spMkLst>
            <pc:docMk/>
            <pc:sldMk cId="17447862" sldId="280"/>
            <ac:spMk id="4" creationId="{21658AD8-249E-4361-ACD1-66BCC8EBFA42}"/>
          </ac:spMkLst>
        </pc:spChg>
      </pc:sldChg>
      <pc:sldChg chg="addSp delSp modSp add ord modTransition">
        <pc:chgData name="David Piepgrass" userId="f68184e7-edf4-4a95-9374-faedb28d9cce" providerId="ADAL" clId="{486A66AE-1392-4257-A1B0-0C8D19D0BC28}" dt="2020-01-23T18:35:33.633" v="19106"/>
        <pc:sldMkLst>
          <pc:docMk/>
          <pc:sldMk cId="3531003282" sldId="281"/>
        </pc:sldMkLst>
        <pc:spChg chg="mod">
          <ac:chgData name="David Piepgrass" userId="f68184e7-edf4-4a95-9374-faedb28d9cce" providerId="ADAL" clId="{486A66AE-1392-4257-A1B0-0C8D19D0BC28}" dt="2020-01-06T22:19:50.715" v="10161" actId="27636"/>
          <ac:spMkLst>
            <pc:docMk/>
            <pc:sldMk cId="3531003282" sldId="281"/>
            <ac:spMk id="2" creationId="{CBD62C9C-FDA0-41F2-A783-9BAB24B8A5FF}"/>
          </ac:spMkLst>
        </pc:spChg>
        <pc:spChg chg="mod">
          <ac:chgData name="David Piepgrass" userId="f68184e7-edf4-4a95-9374-faedb28d9cce" providerId="ADAL" clId="{486A66AE-1392-4257-A1B0-0C8D19D0BC28}" dt="2020-01-06T22:21:41.668" v="10187" actId="14100"/>
          <ac:spMkLst>
            <pc:docMk/>
            <pc:sldMk cId="3531003282" sldId="281"/>
            <ac:spMk id="3" creationId="{6C239926-BBFD-4731-8B13-75B3719743E3}"/>
          </ac:spMkLst>
        </pc:spChg>
        <pc:spChg chg="add del">
          <ac:chgData name="David Piepgrass" userId="f68184e7-edf4-4a95-9374-faedb28d9cce" providerId="ADAL" clId="{486A66AE-1392-4257-A1B0-0C8D19D0BC28}" dt="2020-01-06T21:45:57.876" v="9337" actId="478"/>
          <ac:spMkLst>
            <pc:docMk/>
            <pc:sldMk cId="3531003282" sldId="281"/>
            <ac:spMk id="4" creationId="{FC6F4443-1110-4DE2-84C5-E7665DAF81F1}"/>
          </ac:spMkLst>
        </pc:spChg>
        <pc:spChg chg="add mod">
          <ac:chgData name="David Piepgrass" userId="f68184e7-edf4-4a95-9374-faedb28d9cce" providerId="ADAL" clId="{486A66AE-1392-4257-A1B0-0C8D19D0BC28}" dt="2020-01-23T18:32:52.959" v="19081" actId="20577"/>
          <ac:spMkLst>
            <pc:docMk/>
            <pc:sldMk cId="3531003282" sldId="281"/>
            <ac:spMk id="5" creationId="{ADF54E64-78B2-4115-9C8C-0B47271CD79D}"/>
          </ac:spMkLst>
        </pc:spChg>
        <pc:spChg chg="add del">
          <ac:chgData name="David Piepgrass" userId="f68184e7-edf4-4a95-9374-faedb28d9cce" providerId="ADAL" clId="{486A66AE-1392-4257-A1B0-0C8D19D0BC28}" dt="2020-01-06T22:04:46.666" v="9687" actId="478"/>
          <ac:spMkLst>
            <pc:docMk/>
            <pc:sldMk cId="3531003282" sldId="281"/>
            <ac:spMk id="6" creationId="{12B2DDDA-095A-4FF8-9916-5D57767C83CE}"/>
          </ac:spMkLst>
        </pc:spChg>
        <pc:spChg chg="add mod">
          <ac:chgData name="David Piepgrass" userId="f68184e7-edf4-4a95-9374-faedb28d9cce" providerId="ADAL" clId="{486A66AE-1392-4257-A1B0-0C8D19D0BC28}" dt="2020-01-06T22:27:17.522" v="10318" actId="20577"/>
          <ac:spMkLst>
            <pc:docMk/>
            <pc:sldMk cId="3531003282" sldId="281"/>
            <ac:spMk id="7" creationId="{5D646527-6309-45C9-A1F2-A575BBA461CD}"/>
          </ac:spMkLst>
        </pc:spChg>
      </pc:sldChg>
      <pc:sldChg chg="addSp delSp modSp add modTransition">
        <pc:chgData name="David Piepgrass" userId="f68184e7-edf4-4a95-9374-faedb28d9cce" providerId="ADAL" clId="{486A66AE-1392-4257-A1B0-0C8D19D0BC28}" dt="2020-01-23T18:35:15.902" v="19095"/>
        <pc:sldMkLst>
          <pc:docMk/>
          <pc:sldMk cId="744546901" sldId="282"/>
        </pc:sldMkLst>
        <pc:spChg chg="add del mod">
          <ac:chgData name="David Piepgrass" userId="f68184e7-edf4-4a95-9374-faedb28d9cce" providerId="ADAL" clId="{486A66AE-1392-4257-A1B0-0C8D19D0BC28}" dt="2020-01-22T23:30:51.662" v="19061" actId="20577"/>
          <ac:spMkLst>
            <pc:docMk/>
            <pc:sldMk cId="744546901" sldId="282"/>
            <ac:spMk id="3" creationId="{6C239926-BBFD-4731-8B13-75B3719743E3}"/>
          </ac:spMkLst>
        </pc:spChg>
      </pc:sldChg>
      <pc:sldChg chg="addSp delSp modSp add modTransition">
        <pc:chgData name="David Piepgrass" userId="f68184e7-edf4-4a95-9374-faedb28d9cce" providerId="ADAL" clId="{486A66AE-1392-4257-A1B0-0C8D19D0BC28}" dt="2020-01-23T18:35:50.395" v="19110"/>
        <pc:sldMkLst>
          <pc:docMk/>
          <pc:sldMk cId="1785761372" sldId="283"/>
        </pc:sldMkLst>
        <pc:spChg chg="mod">
          <ac:chgData name="David Piepgrass" userId="f68184e7-edf4-4a95-9374-faedb28d9cce" providerId="ADAL" clId="{486A66AE-1392-4257-A1B0-0C8D19D0BC28}" dt="2020-01-06T22:20:01.882" v="10164" actId="27636"/>
          <ac:spMkLst>
            <pc:docMk/>
            <pc:sldMk cId="1785761372" sldId="283"/>
            <ac:spMk id="2" creationId="{CBD62C9C-FDA0-41F2-A783-9BAB24B8A5FF}"/>
          </ac:spMkLst>
        </pc:spChg>
        <pc:spChg chg="mod">
          <ac:chgData name="David Piepgrass" userId="f68184e7-edf4-4a95-9374-faedb28d9cce" providerId="ADAL" clId="{486A66AE-1392-4257-A1B0-0C8D19D0BC28}" dt="2020-01-06T22:22:53.030" v="10212" actId="14100"/>
          <ac:spMkLst>
            <pc:docMk/>
            <pc:sldMk cId="1785761372" sldId="283"/>
            <ac:spMk id="3" creationId="{6C239926-BBFD-4731-8B13-75B3719743E3}"/>
          </ac:spMkLst>
        </pc:spChg>
        <pc:spChg chg="add mod">
          <ac:chgData name="David Piepgrass" userId="f68184e7-edf4-4a95-9374-faedb28d9cce" providerId="ADAL" clId="{486A66AE-1392-4257-A1B0-0C8D19D0BC28}" dt="2020-01-23T18:33:21.546" v="19086" actId="20577"/>
          <ac:spMkLst>
            <pc:docMk/>
            <pc:sldMk cId="1785761372" sldId="283"/>
            <ac:spMk id="4" creationId="{DC34371C-0102-411B-AD61-D42F9B936916}"/>
          </ac:spMkLst>
        </pc:spChg>
        <pc:spChg chg="del">
          <ac:chgData name="David Piepgrass" userId="f68184e7-edf4-4a95-9374-faedb28d9cce" providerId="ADAL" clId="{486A66AE-1392-4257-A1B0-0C8D19D0BC28}" dt="2020-01-06T22:04:37.698" v="9685" actId="478"/>
          <ac:spMkLst>
            <pc:docMk/>
            <pc:sldMk cId="1785761372" sldId="283"/>
            <ac:spMk id="5" creationId="{ADF54E64-78B2-4115-9C8C-0B47271CD79D}"/>
          </ac:spMkLst>
        </pc:spChg>
        <pc:spChg chg="del">
          <ac:chgData name="David Piepgrass" userId="f68184e7-edf4-4a95-9374-faedb28d9cce" providerId="ADAL" clId="{486A66AE-1392-4257-A1B0-0C8D19D0BC28}" dt="2020-01-06T22:04:42.935" v="9686" actId="478"/>
          <ac:spMkLst>
            <pc:docMk/>
            <pc:sldMk cId="1785761372" sldId="283"/>
            <ac:spMk id="6" creationId="{12B2DDDA-095A-4FF8-9916-5D57767C83CE}"/>
          </ac:spMkLst>
        </pc:spChg>
        <pc:spChg chg="add del">
          <ac:chgData name="David Piepgrass" userId="f68184e7-edf4-4a95-9374-faedb28d9cce" providerId="ADAL" clId="{486A66AE-1392-4257-A1B0-0C8D19D0BC28}" dt="2020-01-06T22:06:29.215" v="9736" actId="478"/>
          <ac:spMkLst>
            <pc:docMk/>
            <pc:sldMk cId="1785761372" sldId="283"/>
            <ac:spMk id="7" creationId="{84089CB7-CCC4-4597-8EE6-D11EFE7EAE82}"/>
          </ac:spMkLst>
        </pc:spChg>
        <pc:spChg chg="add mod">
          <ac:chgData name="David Piepgrass" userId="f68184e7-edf4-4a95-9374-faedb28d9cce" providerId="ADAL" clId="{486A66AE-1392-4257-A1B0-0C8D19D0BC28}" dt="2020-01-23T18:32:59.245" v="19082" actId="20577"/>
          <ac:spMkLst>
            <pc:docMk/>
            <pc:sldMk cId="1785761372" sldId="283"/>
            <ac:spMk id="8" creationId="{B2A25162-84DD-43B1-95D1-87DC02DD434E}"/>
          </ac:spMkLst>
        </pc:spChg>
        <pc:spChg chg="add del mod">
          <ac:chgData name="David Piepgrass" userId="f68184e7-edf4-4a95-9374-faedb28d9cce" providerId="ADAL" clId="{486A66AE-1392-4257-A1B0-0C8D19D0BC28}" dt="2020-01-06T22:25:40.492" v="10231"/>
          <ac:spMkLst>
            <pc:docMk/>
            <pc:sldMk cId="1785761372" sldId="283"/>
            <ac:spMk id="9" creationId="{FCD3C46E-7E6B-4B73-953C-C822D3E352BC}"/>
          </ac:spMkLst>
        </pc:spChg>
      </pc:sldChg>
      <pc:sldChg chg="addSp delSp modSp add modTransition">
        <pc:chgData name="David Piepgrass" userId="f68184e7-edf4-4a95-9374-faedb28d9cce" providerId="ADAL" clId="{486A66AE-1392-4257-A1B0-0C8D19D0BC28}" dt="2020-01-23T18:36:18.838" v="19114"/>
        <pc:sldMkLst>
          <pc:docMk/>
          <pc:sldMk cId="594687750" sldId="284"/>
        </pc:sldMkLst>
        <pc:spChg chg="mod">
          <ac:chgData name="David Piepgrass" userId="f68184e7-edf4-4a95-9374-faedb28d9cce" providerId="ADAL" clId="{486A66AE-1392-4257-A1B0-0C8D19D0BC28}" dt="2020-01-14T20:25:15.044" v="17614" actId="20577"/>
          <ac:spMkLst>
            <pc:docMk/>
            <pc:sldMk cId="594687750" sldId="284"/>
            <ac:spMk id="3" creationId="{6C239926-BBFD-4731-8B13-75B3719743E3}"/>
          </ac:spMkLst>
        </pc:spChg>
        <pc:spChg chg="del">
          <ac:chgData name="David Piepgrass" userId="f68184e7-edf4-4a95-9374-faedb28d9cce" providerId="ADAL" clId="{486A66AE-1392-4257-A1B0-0C8D19D0BC28}" dt="2020-01-06T22:20:22.375" v="10171" actId="478"/>
          <ac:spMkLst>
            <pc:docMk/>
            <pc:sldMk cId="594687750" sldId="284"/>
            <ac:spMk id="4" creationId="{DC34371C-0102-411B-AD61-D42F9B936916}"/>
          </ac:spMkLst>
        </pc:spChg>
        <pc:picChg chg="add del mod">
          <ac:chgData name="David Piepgrass" userId="f68184e7-edf4-4a95-9374-faedb28d9cce" providerId="ADAL" clId="{486A66AE-1392-4257-A1B0-0C8D19D0BC28}" dt="2020-01-15T22:05:22.291" v="18080" actId="478"/>
          <ac:picMkLst>
            <pc:docMk/>
            <pc:sldMk cId="594687750" sldId="284"/>
            <ac:picMk id="5" creationId="{C87F8C2D-E070-4594-8CB5-6D2806EB3B90}"/>
          </ac:picMkLst>
        </pc:picChg>
      </pc:sldChg>
      <pc:sldChg chg="addSp delSp modSp add ord">
        <pc:chgData name="David Piepgrass" userId="f68184e7-edf4-4a95-9374-faedb28d9cce" providerId="ADAL" clId="{486A66AE-1392-4257-A1B0-0C8D19D0BC28}" dt="2020-01-08T16:53:52.614" v="14014" actId="20577"/>
        <pc:sldMkLst>
          <pc:docMk/>
          <pc:sldMk cId="3606252963" sldId="285"/>
        </pc:sldMkLst>
        <pc:spChg chg="mod">
          <ac:chgData name="David Piepgrass" userId="f68184e7-edf4-4a95-9374-faedb28d9cce" providerId="ADAL" clId="{486A66AE-1392-4257-A1B0-0C8D19D0BC28}" dt="2020-01-07T23:03:47.499" v="13045" actId="1076"/>
          <ac:spMkLst>
            <pc:docMk/>
            <pc:sldMk cId="3606252963" sldId="285"/>
            <ac:spMk id="2" creationId="{9EDAF343-42B8-4958-912F-67D42D7C891C}"/>
          </ac:spMkLst>
        </pc:spChg>
        <pc:spChg chg="del mod">
          <ac:chgData name="David Piepgrass" userId="f68184e7-edf4-4a95-9374-faedb28d9cce" providerId="ADAL" clId="{486A66AE-1392-4257-A1B0-0C8D19D0BC28}" dt="2020-01-07T23:41:04.235" v="13221" actId="478"/>
          <ac:spMkLst>
            <pc:docMk/>
            <pc:sldMk cId="3606252963" sldId="285"/>
            <ac:spMk id="3" creationId="{36109440-44BC-46BB-8C69-C5BCF450F51E}"/>
          </ac:spMkLst>
        </pc:spChg>
        <pc:spChg chg="add del mod">
          <ac:chgData name="David Piepgrass" userId="f68184e7-edf4-4a95-9374-faedb28d9cce" providerId="ADAL" clId="{486A66AE-1392-4257-A1B0-0C8D19D0BC28}" dt="2020-01-07T23:41:45.320" v="13285" actId="478"/>
          <ac:spMkLst>
            <pc:docMk/>
            <pc:sldMk cId="3606252963" sldId="285"/>
            <ac:spMk id="13" creationId="{FFA126FE-0D3C-4FE3-9FE3-AE684558581A}"/>
          </ac:spMkLst>
        </pc:spChg>
        <pc:spChg chg="add mod">
          <ac:chgData name="David Piepgrass" userId="f68184e7-edf4-4a95-9374-faedb28d9cce" providerId="ADAL" clId="{486A66AE-1392-4257-A1B0-0C8D19D0BC28}" dt="2020-01-08T16:53:52.614" v="14014" actId="20577"/>
          <ac:spMkLst>
            <pc:docMk/>
            <pc:sldMk cId="3606252963" sldId="285"/>
            <ac:spMk id="14" creationId="{F8907123-D6E5-4E8A-8088-5F4CC8FD67D6}"/>
          </ac:spMkLst>
        </pc:spChg>
        <pc:picChg chg="del">
          <ac:chgData name="David Piepgrass" userId="f68184e7-edf4-4a95-9374-faedb28d9cce" providerId="ADAL" clId="{486A66AE-1392-4257-A1B0-0C8D19D0BC28}" dt="2020-01-06T22:48:16.185" v="10909" actId="478"/>
          <ac:picMkLst>
            <pc:docMk/>
            <pc:sldMk cId="3606252963" sldId="285"/>
            <ac:picMk id="5" creationId="{D380CDF8-B5A1-4834-A150-BCB390EB433F}"/>
          </ac:picMkLst>
        </pc:picChg>
        <pc:picChg chg="add del mod ord">
          <ac:chgData name="David Piepgrass" userId="f68184e7-edf4-4a95-9374-faedb28d9cce" providerId="ADAL" clId="{486A66AE-1392-4257-A1B0-0C8D19D0BC28}" dt="2020-01-07T23:40:52.616" v="13218" actId="478"/>
          <ac:picMkLst>
            <pc:docMk/>
            <pc:sldMk cId="3606252963" sldId="285"/>
            <ac:picMk id="6" creationId="{8954420D-517E-41A2-9976-C048825539BB}"/>
          </ac:picMkLst>
        </pc:picChg>
        <pc:picChg chg="del">
          <ac:chgData name="David Piepgrass" userId="f68184e7-edf4-4a95-9374-faedb28d9cce" providerId="ADAL" clId="{486A66AE-1392-4257-A1B0-0C8D19D0BC28}" dt="2020-01-06T22:48:16.185" v="10909" actId="478"/>
          <ac:picMkLst>
            <pc:docMk/>
            <pc:sldMk cId="3606252963" sldId="285"/>
            <ac:picMk id="7" creationId="{37CE454A-1DC0-4FA4-B1FD-9A7036D986CE}"/>
          </ac:picMkLst>
        </pc:picChg>
        <pc:picChg chg="del">
          <ac:chgData name="David Piepgrass" userId="f68184e7-edf4-4a95-9374-faedb28d9cce" providerId="ADAL" clId="{486A66AE-1392-4257-A1B0-0C8D19D0BC28}" dt="2020-01-06T22:48:16.185" v="10909" actId="478"/>
          <ac:picMkLst>
            <pc:docMk/>
            <pc:sldMk cId="3606252963" sldId="285"/>
            <ac:picMk id="9" creationId="{95642776-E0E9-4F1F-A149-D9B0696DD7AF}"/>
          </ac:picMkLst>
        </pc:picChg>
        <pc:picChg chg="add del mod">
          <ac:chgData name="David Piepgrass" userId="f68184e7-edf4-4a95-9374-faedb28d9cce" providerId="ADAL" clId="{486A66AE-1392-4257-A1B0-0C8D19D0BC28}" dt="2020-01-07T23:40:52.616" v="13218" actId="478"/>
          <ac:picMkLst>
            <pc:docMk/>
            <pc:sldMk cId="3606252963" sldId="285"/>
            <ac:picMk id="10" creationId="{711C7785-82FD-4F3D-B6A7-041DA2F43025}"/>
          </ac:picMkLst>
        </pc:picChg>
        <pc:picChg chg="del">
          <ac:chgData name="David Piepgrass" userId="f68184e7-edf4-4a95-9374-faedb28d9cce" providerId="ADAL" clId="{486A66AE-1392-4257-A1B0-0C8D19D0BC28}" dt="2020-01-06T22:48:16.185" v="10909" actId="478"/>
          <ac:picMkLst>
            <pc:docMk/>
            <pc:sldMk cId="3606252963" sldId="285"/>
            <ac:picMk id="11" creationId="{47312DDD-0788-4A61-9A54-74E594337292}"/>
          </ac:picMkLst>
        </pc:picChg>
      </pc:sldChg>
      <pc:sldChg chg="addSp delSp modSp add modTransition">
        <pc:chgData name="David Piepgrass" userId="f68184e7-edf4-4a95-9374-faedb28d9cce" providerId="ADAL" clId="{486A66AE-1392-4257-A1B0-0C8D19D0BC28}" dt="2020-01-23T18:40:27.313" v="19148"/>
        <pc:sldMkLst>
          <pc:docMk/>
          <pc:sldMk cId="1113744791" sldId="286"/>
        </pc:sldMkLst>
        <pc:spChg chg="mod">
          <ac:chgData name="David Piepgrass" userId="f68184e7-edf4-4a95-9374-faedb28d9cce" providerId="ADAL" clId="{486A66AE-1392-4257-A1B0-0C8D19D0BC28}" dt="2020-01-07T22:57:25.549" v="12941" actId="1035"/>
          <ac:spMkLst>
            <pc:docMk/>
            <pc:sldMk cId="1113744791" sldId="286"/>
            <ac:spMk id="2" creationId="{9EDAF343-42B8-4958-912F-67D42D7C891C}"/>
          </ac:spMkLst>
        </pc:spChg>
        <pc:spChg chg="mod">
          <ac:chgData name="David Piepgrass" userId="f68184e7-edf4-4a95-9374-faedb28d9cce" providerId="ADAL" clId="{486A66AE-1392-4257-A1B0-0C8D19D0BC28}" dt="2020-01-09T00:26:28.346" v="14529"/>
          <ac:spMkLst>
            <pc:docMk/>
            <pc:sldMk cId="1113744791" sldId="286"/>
            <ac:spMk id="3" creationId="{36109440-44BC-46BB-8C69-C5BCF450F51E}"/>
          </ac:spMkLst>
        </pc:spChg>
        <pc:picChg chg="add mod">
          <ac:chgData name="David Piepgrass" userId="f68184e7-edf4-4a95-9374-faedb28d9cce" providerId="ADAL" clId="{486A66AE-1392-4257-A1B0-0C8D19D0BC28}" dt="2020-01-07T22:56:49.860" v="12926" actId="1076"/>
          <ac:picMkLst>
            <pc:docMk/>
            <pc:sldMk cId="1113744791" sldId="286"/>
            <ac:picMk id="5" creationId="{C12C25DB-342E-4AE0-92A1-CC6CEEFE7A16}"/>
          </ac:picMkLst>
        </pc:picChg>
        <pc:picChg chg="del">
          <ac:chgData name="David Piepgrass" userId="f68184e7-edf4-4a95-9374-faedb28d9cce" providerId="ADAL" clId="{486A66AE-1392-4257-A1B0-0C8D19D0BC28}" dt="2020-01-07T22:33:57.363" v="11792" actId="478"/>
          <ac:picMkLst>
            <pc:docMk/>
            <pc:sldMk cId="1113744791" sldId="286"/>
            <ac:picMk id="6" creationId="{8954420D-517E-41A2-9976-C048825539BB}"/>
          </ac:picMkLst>
        </pc:picChg>
        <pc:picChg chg="add mod">
          <ac:chgData name="David Piepgrass" userId="f68184e7-edf4-4a95-9374-faedb28d9cce" providerId="ADAL" clId="{486A66AE-1392-4257-A1B0-0C8D19D0BC28}" dt="2020-01-07T22:43:46.591" v="12573" actId="962"/>
          <ac:picMkLst>
            <pc:docMk/>
            <pc:sldMk cId="1113744791" sldId="286"/>
            <ac:picMk id="8" creationId="{60064E22-E1E9-4761-91D4-2F076E7512C2}"/>
          </ac:picMkLst>
        </pc:picChg>
      </pc:sldChg>
      <pc:sldChg chg="addSp delSp modSp add">
        <pc:chgData name="David Piepgrass" userId="f68184e7-edf4-4a95-9374-faedb28d9cce" providerId="ADAL" clId="{486A66AE-1392-4257-A1B0-0C8D19D0BC28}" dt="2020-01-09T00:26:15.035" v="14528" actId="20577"/>
        <pc:sldMkLst>
          <pc:docMk/>
          <pc:sldMk cId="2546349222" sldId="287"/>
        </pc:sldMkLst>
        <pc:spChg chg="del">
          <ac:chgData name="David Piepgrass" userId="f68184e7-edf4-4a95-9374-faedb28d9cce" providerId="ADAL" clId="{486A66AE-1392-4257-A1B0-0C8D19D0BC28}" dt="2020-01-07T22:46:18.593" v="12665" actId="478"/>
          <ac:spMkLst>
            <pc:docMk/>
            <pc:sldMk cId="2546349222" sldId="287"/>
            <ac:spMk id="2" creationId="{9EDAF343-42B8-4958-912F-67D42D7C891C}"/>
          </ac:spMkLst>
        </pc:spChg>
        <pc:spChg chg="mod">
          <ac:chgData name="David Piepgrass" userId="f68184e7-edf4-4a95-9374-faedb28d9cce" providerId="ADAL" clId="{486A66AE-1392-4257-A1B0-0C8D19D0BC28}" dt="2020-01-09T00:26:15.035" v="14528" actId="20577"/>
          <ac:spMkLst>
            <pc:docMk/>
            <pc:sldMk cId="2546349222" sldId="287"/>
            <ac:spMk id="3" creationId="{36109440-44BC-46BB-8C69-C5BCF450F51E}"/>
          </ac:spMkLst>
        </pc:spChg>
        <pc:spChg chg="add del mod">
          <ac:chgData name="David Piepgrass" userId="f68184e7-edf4-4a95-9374-faedb28d9cce" providerId="ADAL" clId="{486A66AE-1392-4257-A1B0-0C8D19D0BC28}" dt="2020-01-07T22:46:24.788" v="12667" actId="478"/>
          <ac:spMkLst>
            <pc:docMk/>
            <pc:sldMk cId="2546349222" sldId="287"/>
            <ac:spMk id="6" creationId="{7E276BE6-11FC-44A1-B63D-4A1B39A34A8B}"/>
          </ac:spMkLst>
        </pc:spChg>
        <pc:spChg chg="add mod">
          <ac:chgData name="David Piepgrass" userId="f68184e7-edf4-4a95-9374-faedb28d9cce" providerId="ADAL" clId="{486A66AE-1392-4257-A1B0-0C8D19D0BC28}" dt="2020-01-07T22:57:41.946" v="12948" actId="1035"/>
          <ac:spMkLst>
            <pc:docMk/>
            <pc:sldMk cId="2546349222" sldId="287"/>
            <ac:spMk id="9" creationId="{4627CD45-DC32-45A1-BEC6-E97816763A91}"/>
          </ac:spMkLst>
        </pc:spChg>
        <pc:spChg chg="add del mod">
          <ac:chgData name="David Piepgrass" userId="f68184e7-edf4-4a95-9374-faedb28d9cce" providerId="ADAL" clId="{486A66AE-1392-4257-A1B0-0C8D19D0BC28}" dt="2020-01-07T22:48:14.707" v="12677"/>
          <ac:spMkLst>
            <pc:docMk/>
            <pc:sldMk cId="2546349222" sldId="287"/>
            <ac:spMk id="11" creationId="{BEB4B62E-E284-49C2-91C4-B2B3E12DA6C9}"/>
          </ac:spMkLst>
        </pc:spChg>
        <pc:spChg chg="add mod">
          <ac:chgData name="David Piepgrass" userId="f68184e7-edf4-4a95-9374-faedb28d9cce" providerId="ADAL" clId="{486A66AE-1392-4257-A1B0-0C8D19D0BC28}" dt="2020-01-07T23:02:56.243" v="13044" actId="1076"/>
          <ac:spMkLst>
            <pc:docMk/>
            <pc:sldMk cId="2546349222" sldId="287"/>
            <ac:spMk id="12" creationId="{94314AF3-EC85-46ED-8B65-721BAE85A00D}"/>
          </ac:spMkLst>
        </pc:spChg>
        <pc:spChg chg="add del">
          <ac:chgData name="David Piepgrass" userId="f68184e7-edf4-4a95-9374-faedb28d9cce" providerId="ADAL" clId="{486A66AE-1392-4257-A1B0-0C8D19D0BC28}" dt="2020-01-07T22:48:25.378" v="12684"/>
          <ac:spMkLst>
            <pc:docMk/>
            <pc:sldMk cId="2546349222" sldId="287"/>
            <ac:spMk id="13" creationId="{36DBE2E9-1133-450B-9A11-672CB950F416}"/>
          </ac:spMkLst>
        </pc:spChg>
        <pc:picChg chg="del">
          <ac:chgData name="David Piepgrass" userId="f68184e7-edf4-4a95-9374-faedb28d9cce" providerId="ADAL" clId="{486A66AE-1392-4257-A1B0-0C8D19D0BC28}" dt="2020-01-07T22:44:04.105" v="12578" actId="478"/>
          <ac:picMkLst>
            <pc:docMk/>
            <pc:sldMk cId="2546349222" sldId="287"/>
            <ac:picMk id="5" creationId="{C12C25DB-342E-4AE0-92A1-CC6CEEFE7A16}"/>
          </ac:picMkLst>
        </pc:picChg>
        <pc:picChg chg="del">
          <ac:chgData name="David Piepgrass" userId="f68184e7-edf4-4a95-9374-faedb28d9cce" providerId="ADAL" clId="{486A66AE-1392-4257-A1B0-0C8D19D0BC28}" dt="2020-01-07T22:44:03.139" v="12577" actId="478"/>
          <ac:picMkLst>
            <pc:docMk/>
            <pc:sldMk cId="2546349222" sldId="287"/>
            <ac:picMk id="8" creationId="{60064E22-E1E9-4761-91D4-2F076E7512C2}"/>
          </ac:picMkLst>
        </pc:picChg>
        <pc:picChg chg="add mod">
          <ac:chgData name="David Piepgrass" userId="f68184e7-edf4-4a95-9374-faedb28d9cce" providerId="ADAL" clId="{486A66AE-1392-4257-A1B0-0C8D19D0BC28}" dt="2020-01-08T16:50:59.552" v="13896" actId="1076"/>
          <ac:picMkLst>
            <pc:docMk/>
            <pc:sldMk cId="2546349222" sldId="287"/>
            <ac:picMk id="10" creationId="{29C1E3D9-CCF5-4BE9-9085-8E8A9DD9FF26}"/>
          </ac:picMkLst>
        </pc:picChg>
      </pc:sldChg>
      <pc:sldChg chg="addSp delSp modSp add modTransition">
        <pc:chgData name="David Piepgrass" userId="f68184e7-edf4-4a95-9374-faedb28d9cce" providerId="ADAL" clId="{486A66AE-1392-4257-A1B0-0C8D19D0BC28}" dt="2020-01-23T18:53:18.501" v="19156" actId="20577"/>
        <pc:sldMkLst>
          <pc:docMk/>
          <pc:sldMk cId="3026050121" sldId="288"/>
        </pc:sldMkLst>
        <pc:spChg chg="mod">
          <ac:chgData name="David Piepgrass" userId="f68184e7-edf4-4a95-9374-faedb28d9cce" providerId="ADAL" clId="{486A66AE-1392-4257-A1B0-0C8D19D0BC28}" dt="2020-01-07T23:13:42.559" v="13082" actId="1076"/>
          <ac:spMkLst>
            <pc:docMk/>
            <pc:sldMk cId="3026050121" sldId="288"/>
            <ac:spMk id="2" creationId="{9EDAF343-42B8-4958-912F-67D42D7C891C}"/>
          </ac:spMkLst>
        </pc:spChg>
        <pc:spChg chg="del mod">
          <ac:chgData name="David Piepgrass" userId="f68184e7-edf4-4a95-9374-faedb28d9cce" providerId="ADAL" clId="{486A66AE-1392-4257-A1B0-0C8D19D0BC28}" dt="2020-01-07T23:05:49.326" v="13054" actId="478"/>
          <ac:spMkLst>
            <pc:docMk/>
            <pc:sldMk cId="3026050121" sldId="288"/>
            <ac:spMk id="3" creationId="{36109440-44BC-46BB-8C69-C5BCF450F51E}"/>
          </ac:spMkLst>
        </pc:spChg>
        <pc:spChg chg="add del mod">
          <ac:chgData name="David Piepgrass" userId="f68184e7-edf4-4a95-9374-faedb28d9cce" providerId="ADAL" clId="{486A66AE-1392-4257-A1B0-0C8D19D0BC28}" dt="2020-01-07T23:13:51.879" v="13084"/>
          <ac:spMkLst>
            <pc:docMk/>
            <pc:sldMk cId="3026050121" sldId="288"/>
            <ac:spMk id="5" creationId="{E38E436E-E598-4CD2-A9B9-474D964E880B}"/>
          </ac:spMkLst>
        </pc:spChg>
        <pc:spChg chg="add mod">
          <ac:chgData name="David Piepgrass" userId="f68184e7-edf4-4a95-9374-faedb28d9cce" providerId="ADAL" clId="{486A66AE-1392-4257-A1B0-0C8D19D0BC28}" dt="2020-01-23T18:53:18.501" v="19156" actId="20577"/>
          <ac:spMkLst>
            <pc:docMk/>
            <pc:sldMk cId="3026050121" sldId="288"/>
            <ac:spMk id="8" creationId="{70FF2319-7C73-4533-AA22-7A42946D182D}"/>
          </ac:spMkLst>
        </pc:spChg>
        <pc:picChg chg="del">
          <ac:chgData name="David Piepgrass" userId="f68184e7-edf4-4a95-9374-faedb28d9cce" providerId="ADAL" clId="{486A66AE-1392-4257-A1B0-0C8D19D0BC28}" dt="2020-01-07T23:12:39.769" v="13069" actId="478"/>
          <ac:picMkLst>
            <pc:docMk/>
            <pc:sldMk cId="3026050121" sldId="288"/>
            <ac:picMk id="6" creationId="{8954420D-517E-41A2-9976-C048825539BB}"/>
          </ac:picMkLst>
        </pc:picChg>
        <pc:picChg chg="add del mod">
          <ac:chgData name="David Piepgrass" userId="f68184e7-edf4-4a95-9374-faedb28d9cce" providerId="ADAL" clId="{486A66AE-1392-4257-A1B0-0C8D19D0BC28}" dt="2020-01-07T23:13:51.879" v="13084"/>
          <ac:picMkLst>
            <pc:docMk/>
            <pc:sldMk cId="3026050121" sldId="288"/>
            <ac:picMk id="7" creationId="{A80F45CF-2579-4943-8FE2-B73252C9E6C1}"/>
          </ac:picMkLst>
        </pc:picChg>
      </pc:sldChg>
      <pc:sldChg chg="add del">
        <pc:chgData name="David Piepgrass" userId="f68184e7-edf4-4a95-9374-faedb28d9cce" providerId="ADAL" clId="{486A66AE-1392-4257-A1B0-0C8D19D0BC28}" dt="2020-01-07T23:13:02.821" v="13073" actId="47"/>
        <pc:sldMkLst>
          <pc:docMk/>
          <pc:sldMk cId="184576331" sldId="289"/>
        </pc:sldMkLst>
      </pc:sldChg>
      <pc:sldChg chg="addSp delSp modSp add modTransition">
        <pc:chgData name="David Piepgrass" userId="f68184e7-edf4-4a95-9374-faedb28d9cce" providerId="ADAL" clId="{486A66AE-1392-4257-A1B0-0C8D19D0BC28}" dt="2020-01-23T18:41:07.608" v="19152"/>
        <pc:sldMkLst>
          <pc:docMk/>
          <pc:sldMk cId="3139559046" sldId="290"/>
        </pc:sldMkLst>
        <pc:spChg chg="mod">
          <ac:chgData name="David Piepgrass" userId="f68184e7-edf4-4a95-9374-faedb28d9cce" providerId="ADAL" clId="{486A66AE-1392-4257-A1B0-0C8D19D0BC28}" dt="2020-01-08T16:53:04.954" v="13980" actId="6549"/>
          <ac:spMkLst>
            <pc:docMk/>
            <pc:sldMk cId="3139559046" sldId="290"/>
            <ac:spMk id="3" creationId="{36109440-44BC-46BB-8C69-C5BCF450F51E}"/>
          </ac:spMkLst>
        </pc:spChg>
        <pc:picChg chg="add del mod">
          <ac:chgData name="David Piepgrass" userId="f68184e7-edf4-4a95-9374-faedb28d9cce" providerId="ADAL" clId="{486A66AE-1392-4257-A1B0-0C8D19D0BC28}" dt="2020-01-07T23:20:56.555" v="13186" actId="478"/>
          <ac:picMkLst>
            <pc:docMk/>
            <pc:sldMk cId="3139559046" sldId="290"/>
            <ac:picMk id="5" creationId="{300E1FCA-F896-42A0-B986-D773224EEC44}"/>
          </ac:picMkLst>
        </pc:picChg>
        <pc:picChg chg="add del">
          <ac:chgData name="David Piepgrass" userId="f68184e7-edf4-4a95-9374-faedb28d9cce" providerId="ADAL" clId="{486A66AE-1392-4257-A1B0-0C8D19D0BC28}" dt="2020-01-07T23:07:57.002" v="13060" actId="478"/>
          <ac:picMkLst>
            <pc:docMk/>
            <pc:sldMk cId="3139559046" sldId="290"/>
            <ac:picMk id="6" creationId="{8954420D-517E-41A2-9976-C048825539BB}"/>
          </ac:picMkLst>
        </pc:picChg>
        <pc:picChg chg="add del mod">
          <ac:chgData name="David Piepgrass" userId="f68184e7-edf4-4a95-9374-faedb28d9cce" providerId="ADAL" clId="{486A66AE-1392-4257-A1B0-0C8D19D0BC28}" dt="2020-01-07T23:39:28.508" v="13208" actId="478"/>
          <ac:picMkLst>
            <pc:docMk/>
            <pc:sldMk cId="3139559046" sldId="290"/>
            <ac:picMk id="7" creationId="{9B8D2E5B-D3B3-4AAB-9EA1-88945CF88444}"/>
          </ac:picMkLst>
        </pc:picChg>
        <pc:picChg chg="add mod">
          <ac:chgData name="David Piepgrass" userId="f68184e7-edf4-4a95-9374-faedb28d9cce" providerId="ADAL" clId="{486A66AE-1392-4257-A1B0-0C8D19D0BC28}" dt="2020-01-07T23:39:47.761" v="13216" actId="14100"/>
          <ac:picMkLst>
            <pc:docMk/>
            <pc:sldMk cId="3139559046" sldId="290"/>
            <ac:picMk id="8" creationId="{7C6421EF-2FAC-423B-8609-094B3F9E922B}"/>
          </ac:picMkLst>
        </pc:picChg>
        <pc:picChg chg="del">
          <ac:chgData name="David Piepgrass" userId="f68184e7-edf4-4a95-9374-faedb28d9cce" providerId="ADAL" clId="{486A66AE-1392-4257-A1B0-0C8D19D0BC28}" dt="2020-01-07T23:07:58.004" v="13061" actId="478"/>
          <ac:picMkLst>
            <pc:docMk/>
            <pc:sldMk cId="3139559046" sldId="290"/>
            <ac:picMk id="10" creationId="{711C7785-82FD-4F3D-B6A7-041DA2F43025}"/>
          </ac:picMkLst>
        </pc:picChg>
      </pc:sldChg>
      <pc:sldChg chg="addSp delSp modSp add">
        <pc:chgData name="David Piepgrass" userId="f68184e7-edf4-4a95-9374-faedb28d9cce" providerId="ADAL" clId="{486A66AE-1392-4257-A1B0-0C8D19D0BC28}" dt="2020-01-09T00:33:21.628" v="14696"/>
        <pc:sldMkLst>
          <pc:docMk/>
          <pc:sldMk cId="4090693106" sldId="291"/>
        </pc:sldMkLst>
        <pc:spChg chg="mod">
          <ac:chgData name="David Piepgrass" userId="f68184e7-edf4-4a95-9374-faedb28d9cce" providerId="ADAL" clId="{486A66AE-1392-4257-A1B0-0C8D19D0BC28}" dt="2020-01-07T23:14:04.378" v="13090"/>
          <ac:spMkLst>
            <pc:docMk/>
            <pc:sldMk cId="4090693106" sldId="291"/>
            <ac:spMk id="3" creationId="{36109440-44BC-46BB-8C69-C5BCF450F51E}"/>
          </ac:spMkLst>
        </pc:spChg>
        <pc:spChg chg="add del mod">
          <ac:chgData name="David Piepgrass" userId="f68184e7-edf4-4a95-9374-faedb28d9cce" providerId="ADAL" clId="{486A66AE-1392-4257-A1B0-0C8D19D0BC28}" dt="2020-01-07T23:14:02.332" v="13089" actId="478"/>
          <ac:spMkLst>
            <pc:docMk/>
            <pc:sldMk cId="4090693106" sldId="291"/>
            <ac:spMk id="7" creationId="{6BA8BD41-C15D-4B63-8549-BC90B2E6B245}"/>
          </ac:spMkLst>
        </pc:spChg>
        <pc:spChg chg="add del">
          <ac:chgData name="David Piepgrass" userId="f68184e7-edf4-4a95-9374-faedb28d9cce" providerId="ADAL" clId="{486A66AE-1392-4257-A1B0-0C8D19D0BC28}" dt="2020-01-09T00:33:21.628" v="14696"/>
          <ac:spMkLst>
            <pc:docMk/>
            <pc:sldMk cId="4090693106" sldId="291"/>
            <ac:spMk id="11" creationId="{74E1704A-56B0-4520-957B-E2C2415961CC}"/>
          </ac:spMkLst>
        </pc:spChg>
        <pc:picChg chg="add mod">
          <ac:chgData name="David Piepgrass" userId="f68184e7-edf4-4a95-9374-faedb28d9cce" providerId="ADAL" clId="{486A66AE-1392-4257-A1B0-0C8D19D0BC28}" dt="2020-01-07T23:15:49.232" v="13099" actId="1076"/>
          <ac:picMkLst>
            <pc:docMk/>
            <pc:sldMk cId="4090693106" sldId="291"/>
            <ac:picMk id="4" creationId="{4C2B3899-20D4-4675-A670-76A079C74A87}"/>
          </ac:picMkLst>
        </pc:picChg>
        <pc:picChg chg="del">
          <ac:chgData name="David Piepgrass" userId="f68184e7-edf4-4a95-9374-faedb28d9cce" providerId="ADAL" clId="{486A66AE-1392-4257-A1B0-0C8D19D0BC28}" dt="2020-01-07T23:13:56.192" v="13085" actId="478"/>
          <ac:picMkLst>
            <pc:docMk/>
            <pc:sldMk cId="4090693106" sldId="291"/>
            <ac:picMk id="5" creationId="{300E1FCA-F896-42A0-B986-D773224EEC44}"/>
          </ac:picMkLst>
        </pc:picChg>
        <pc:picChg chg="del">
          <ac:chgData name="David Piepgrass" userId="f68184e7-edf4-4a95-9374-faedb28d9cce" providerId="ADAL" clId="{486A66AE-1392-4257-A1B0-0C8D19D0BC28}" dt="2020-01-07T23:13:56.192" v="13085" actId="478"/>
          <ac:picMkLst>
            <pc:docMk/>
            <pc:sldMk cId="4090693106" sldId="291"/>
            <ac:picMk id="6" creationId="{8954420D-517E-41A2-9976-C048825539BB}"/>
          </ac:picMkLst>
        </pc:picChg>
        <pc:picChg chg="add del mod">
          <ac:chgData name="David Piepgrass" userId="f68184e7-edf4-4a95-9374-faedb28d9cce" providerId="ADAL" clId="{486A66AE-1392-4257-A1B0-0C8D19D0BC28}" dt="2020-01-07T23:15:33.208" v="13094" actId="478"/>
          <ac:picMkLst>
            <pc:docMk/>
            <pc:sldMk cId="4090693106" sldId="291"/>
            <ac:picMk id="8" creationId="{9073F816-5E9B-4D0A-866A-6310035E4518}"/>
          </ac:picMkLst>
        </pc:picChg>
        <pc:picChg chg="add del mod">
          <ac:chgData name="David Piepgrass" userId="f68184e7-edf4-4a95-9374-faedb28d9cce" providerId="ADAL" clId="{486A66AE-1392-4257-A1B0-0C8D19D0BC28}" dt="2020-01-07T23:25:40.394" v="13195" actId="478"/>
          <ac:picMkLst>
            <pc:docMk/>
            <pc:sldMk cId="4090693106" sldId="291"/>
            <ac:picMk id="9" creationId="{B1BCB6A2-0D19-47BD-B128-5EF9DB33E1FC}"/>
          </ac:picMkLst>
        </pc:picChg>
        <pc:picChg chg="add mod">
          <ac:chgData name="David Piepgrass" userId="f68184e7-edf4-4a95-9374-faedb28d9cce" providerId="ADAL" clId="{486A66AE-1392-4257-A1B0-0C8D19D0BC28}" dt="2020-01-07T23:26:01.342" v="13207" actId="1036"/>
          <ac:picMkLst>
            <pc:docMk/>
            <pc:sldMk cId="4090693106" sldId="291"/>
            <ac:picMk id="10" creationId="{6391B11A-3D84-4104-8A6B-FA65280ECE28}"/>
          </ac:picMkLst>
        </pc:picChg>
      </pc:sldChg>
      <pc:sldChg chg="add modTransition">
        <pc:chgData name="David Piepgrass" userId="f68184e7-edf4-4a95-9374-faedb28d9cce" providerId="ADAL" clId="{486A66AE-1392-4257-A1B0-0C8D19D0BC28}" dt="2020-01-23T18:40:45.209" v="19149"/>
        <pc:sldMkLst>
          <pc:docMk/>
          <pc:sldMk cId="102862208" sldId="292"/>
        </pc:sldMkLst>
      </pc:sldChg>
      <pc:sldChg chg="modSp add del ord">
        <pc:chgData name="David Piepgrass" userId="f68184e7-edf4-4a95-9374-faedb28d9cce" providerId="ADAL" clId="{486A66AE-1392-4257-A1B0-0C8D19D0BC28}" dt="2020-01-09T00:27:41.758" v="14557" actId="47"/>
        <pc:sldMkLst>
          <pc:docMk/>
          <pc:sldMk cId="496329014" sldId="293"/>
        </pc:sldMkLst>
        <pc:spChg chg="mod">
          <ac:chgData name="David Piepgrass" userId="f68184e7-edf4-4a95-9374-faedb28d9cce" providerId="ADAL" clId="{486A66AE-1392-4257-A1B0-0C8D19D0BC28}" dt="2020-01-09T00:27:01.358" v="14555" actId="20577"/>
          <ac:spMkLst>
            <pc:docMk/>
            <pc:sldMk cId="496329014" sldId="293"/>
            <ac:spMk id="3" creationId="{8B9565C4-F352-4B40-B897-D21697FEE311}"/>
          </ac:spMkLst>
        </pc:spChg>
      </pc:sldChg>
      <pc:sldChg chg="addSp delSp modSp add modTransition">
        <pc:chgData name="David Piepgrass" userId="f68184e7-edf4-4a95-9374-faedb28d9cce" providerId="ADAL" clId="{486A66AE-1392-4257-A1B0-0C8D19D0BC28}" dt="2020-01-23T18:41:16.264" v="19153"/>
        <pc:sldMkLst>
          <pc:docMk/>
          <pc:sldMk cId="368778437" sldId="294"/>
        </pc:sldMkLst>
        <pc:spChg chg="mod">
          <ac:chgData name="David Piepgrass" userId="f68184e7-edf4-4a95-9374-faedb28d9cce" providerId="ADAL" clId="{486A66AE-1392-4257-A1B0-0C8D19D0BC28}" dt="2020-01-09T00:43:01.490" v="14920" actId="14100"/>
          <ac:spMkLst>
            <pc:docMk/>
            <pc:sldMk cId="368778437" sldId="294"/>
            <ac:spMk id="3" creationId="{36109440-44BC-46BB-8C69-C5BCF450F51E}"/>
          </ac:spMkLst>
        </pc:spChg>
        <pc:spChg chg="add mod">
          <ac:chgData name="David Piepgrass" userId="f68184e7-edf4-4a95-9374-faedb28d9cce" providerId="ADAL" clId="{486A66AE-1392-4257-A1B0-0C8D19D0BC28}" dt="2020-01-13T21:57:49.791" v="17275" actId="20577"/>
          <ac:spMkLst>
            <pc:docMk/>
            <pc:sldMk cId="368778437" sldId="294"/>
            <ac:spMk id="5" creationId="{F4F93483-C058-49E4-8AD2-2FC823125118}"/>
          </ac:spMkLst>
        </pc:spChg>
        <pc:spChg chg="add mod">
          <ac:chgData name="David Piepgrass" userId="f68184e7-edf4-4a95-9374-faedb28d9cce" providerId="ADAL" clId="{486A66AE-1392-4257-A1B0-0C8D19D0BC28}" dt="2020-01-09T00:42:02.552" v="14907" actId="20577"/>
          <ac:spMkLst>
            <pc:docMk/>
            <pc:sldMk cId="368778437" sldId="294"/>
            <ac:spMk id="6" creationId="{67D9E6B5-1C30-4E1B-917F-C6E28BD2B459}"/>
          </ac:spMkLst>
        </pc:spChg>
        <pc:spChg chg="add del">
          <ac:chgData name="David Piepgrass" userId="f68184e7-edf4-4a95-9374-faedb28d9cce" providerId="ADAL" clId="{486A66AE-1392-4257-A1B0-0C8D19D0BC28}" dt="2020-01-09T00:41:13.080" v="14875" actId="478"/>
          <ac:spMkLst>
            <pc:docMk/>
            <pc:sldMk cId="368778437" sldId="294"/>
            <ac:spMk id="7" creationId="{F9FA4A59-D8F9-473E-8EB1-B0646DC56DB0}"/>
          </ac:spMkLst>
        </pc:spChg>
        <pc:picChg chg="del">
          <ac:chgData name="David Piepgrass" userId="f68184e7-edf4-4a95-9374-faedb28d9cce" providerId="ADAL" clId="{486A66AE-1392-4257-A1B0-0C8D19D0BC28}" dt="2020-01-09T00:27:44.660" v="14559" actId="478"/>
          <ac:picMkLst>
            <pc:docMk/>
            <pc:sldMk cId="368778437" sldId="294"/>
            <ac:picMk id="4" creationId="{4C2B3899-20D4-4675-A670-76A079C74A87}"/>
          </ac:picMkLst>
        </pc:picChg>
        <pc:picChg chg="del">
          <ac:chgData name="David Piepgrass" userId="f68184e7-edf4-4a95-9374-faedb28d9cce" providerId="ADAL" clId="{486A66AE-1392-4257-A1B0-0C8D19D0BC28}" dt="2020-01-09T00:27:44.111" v="14558" actId="478"/>
          <ac:picMkLst>
            <pc:docMk/>
            <pc:sldMk cId="368778437" sldId="294"/>
            <ac:picMk id="10" creationId="{6391B11A-3D84-4104-8A6B-FA65280ECE28}"/>
          </ac:picMkLst>
        </pc:picChg>
        <pc:picChg chg="add del mod">
          <ac:chgData name="David Piepgrass" userId="f68184e7-edf4-4a95-9374-faedb28d9cce" providerId="ADAL" clId="{486A66AE-1392-4257-A1B0-0C8D19D0BC28}" dt="2020-01-09T00:39:45.698" v="14869" actId="14100"/>
          <ac:picMkLst>
            <pc:docMk/>
            <pc:sldMk cId="368778437" sldId="294"/>
            <ac:picMk id="13314" creationId="{38D3D580-6BAC-4F22-99FF-71BAAA082C2B}"/>
          </ac:picMkLst>
        </pc:picChg>
      </pc:sldChg>
      <pc:sldChg chg="add del">
        <pc:chgData name="David Piepgrass" userId="f68184e7-edf4-4a95-9374-faedb28d9cce" providerId="ADAL" clId="{486A66AE-1392-4257-A1B0-0C8D19D0BC28}" dt="2020-01-10T20:43:55.017" v="14925" actId="47"/>
        <pc:sldMkLst>
          <pc:docMk/>
          <pc:sldMk cId="2129867919" sldId="295"/>
        </pc:sldMkLst>
      </pc:sldChg>
      <pc:sldChg chg="addSp delSp modSp add modTransition addCm delCm modCm">
        <pc:chgData name="David Piepgrass" userId="f68184e7-edf4-4a95-9374-faedb28d9cce" providerId="ADAL" clId="{486A66AE-1392-4257-A1B0-0C8D19D0BC28}" dt="2020-01-23T18:36:23.010" v="19115"/>
        <pc:sldMkLst>
          <pc:docMk/>
          <pc:sldMk cId="3581342631" sldId="295"/>
        </pc:sldMkLst>
        <pc:spChg chg="mod">
          <ac:chgData name="David Piepgrass" userId="f68184e7-edf4-4a95-9374-faedb28d9cce" providerId="ADAL" clId="{486A66AE-1392-4257-A1B0-0C8D19D0BC28}" dt="2020-01-13T20:04:51.066" v="16886" actId="20577"/>
          <ac:spMkLst>
            <pc:docMk/>
            <pc:sldMk cId="3581342631" sldId="295"/>
            <ac:spMk id="2" creationId="{CBD62C9C-FDA0-41F2-A783-9BAB24B8A5FF}"/>
          </ac:spMkLst>
        </pc:spChg>
        <pc:spChg chg="mod">
          <ac:chgData name="David Piepgrass" userId="f68184e7-edf4-4a95-9374-faedb28d9cce" providerId="ADAL" clId="{486A66AE-1392-4257-A1B0-0C8D19D0BC28}" dt="2020-01-14T17:13:30.994" v="17610" actId="20577"/>
          <ac:spMkLst>
            <pc:docMk/>
            <pc:sldMk cId="3581342631" sldId="295"/>
            <ac:spMk id="3" creationId="{6C239926-BBFD-4731-8B13-75B3719743E3}"/>
          </ac:spMkLst>
        </pc:spChg>
        <pc:picChg chg="del">
          <ac:chgData name="David Piepgrass" userId="f68184e7-edf4-4a95-9374-faedb28d9cce" providerId="ADAL" clId="{486A66AE-1392-4257-A1B0-0C8D19D0BC28}" dt="2020-01-10T20:44:23.013" v="15001" actId="478"/>
          <ac:picMkLst>
            <pc:docMk/>
            <pc:sldMk cId="3581342631" sldId="295"/>
            <ac:picMk id="5" creationId="{C87F8C2D-E070-4594-8CB5-6D2806EB3B90}"/>
          </ac:picMkLst>
        </pc:picChg>
        <pc:picChg chg="add del mod">
          <ac:chgData name="David Piepgrass" userId="f68184e7-edf4-4a95-9374-faedb28d9cce" providerId="ADAL" clId="{486A66AE-1392-4257-A1B0-0C8D19D0BC28}" dt="2020-01-10T22:19:51.374" v="15820" actId="478"/>
          <ac:picMkLst>
            <pc:docMk/>
            <pc:sldMk cId="3581342631" sldId="295"/>
            <ac:picMk id="6" creationId="{227343FA-8A1A-4122-8531-56998F9593FB}"/>
          </ac:picMkLst>
        </pc:picChg>
        <pc:picChg chg="add del mod">
          <ac:chgData name="David Piepgrass" userId="f68184e7-edf4-4a95-9374-faedb28d9cce" providerId="ADAL" clId="{486A66AE-1392-4257-A1B0-0C8D19D0BC28}" dt="2020-01-10T22:19:51.374" v="15820" actId="478"/>
          <ac:picMkLst>
            <pc:docMk/>
            <pc:sldMk cId="3581342631" sldId="295"/>
            <ac:picMk id="8" creationId="{783A3F2E-5C45-4855-8AC0-BE9B4447BF3E}"/>
          </ac:picMkLst>
        </pc:picChg>
        <pc:picChg chg="add del mod">
          <ac:chgData name="David Piepgrass" userId="f68184e7-edf4-4a95-9374-faedb28d9cce" providerId="ADAL" clId="{486A66AE-1392-4257-A1B0-0C8D19D0BC28}" dt="2020-01-10T20:49:28.326" v="15174" actId="478"/>
          <ac:picMkLst>
            <pc:docMk/>
            <pc:sldMk cId="3581342631" sldId="295"/>
            <ac:picMk id="10" creationId="{453495DC-7F65-4A6A-BA7A-490A6F0B52A0}"/>
          </ac:picMkLst>
        </pc:picChg>
        <pc:picChg chg="add del mod">
          <ac:chgData name="David Piepgrass" userId="f68184e7-edf4-4a95-9374-faedb28d9cce" providerId="ADAL" clId="{486A66AE-1392-4257-A1B0-0C8D19D0BC28}" dt="2020-01-10T21:11:18.280" v="15191" actId="478"/>
          <ac:picMkLst>
            <pc:docMk/>
            <pc:sldMk cId="3581342631" sldId="295"/>
            <ac:picMk id="11" creationId="{8CB66E5A-0EE3-4999-92BF-0D719B94A855}"/>
          </ac:picMkLst>
        </pc:picChg>
        <pc:picChg chg="add del mod">
          <ac:chgData name="David Piepgrass" userId="f68184e7-edf4-4a95-9374-faedb28d9cce" providerId="ADAL" clId="{486A66AE-1392-4257-A1B0-0C8D19D0BC28}" dt="2020-01-10T22:19:51.374" v="15820" actId="478"/>
          <ac:picMkLst>
            <pc:docMk/>
            <pc:sldMk cId="3581342631" sldId="295"/>
            <ac:picMk id="13" creationId="{3D2B9F78-9BA0-4F57-A589-89398B4C4D92}"/>
          </ac:picMkLst>
        </pc:picChg>
      </pc:sldChg>
      <pc:sldChg chg="addSp delSp modSp add modTransition">
        <pc:chgData name="David Piepgrass" userId="f68184e7-edf4-4a95-9374-faedb28d9cce" providerId="ADAL" clId="{486A66AE-1392-4257-A1B0-0C8D19D0BC28}" dt="2020-01-23T18:37:53.259" v="19135"/>
        <pc:sldMkLst>
          <pc:docMk/>
          <pc:sldMk cId="2308533154" sldId="296"/>
        </pc:sldMkLst>
        <pc:spChg chg="mod">
          <ac:chgData name="David Piepgrass" userId="f68184e7-edf4-4a95-9374-faedb28d9cce" providerId="ADAL" clId="{486A66AE-1392-4257-A1B0-0C8D19D0BC28}" dt="2020-01-13T20:05:12.703" v="16893" actId="27636"/>
          <ac:spMkLst>
            <pc:docMk/>
            <pc:sldMk cId="2308533154" sldId="296"/>
            <ac:spMk id="2" creationId="{CBD62C9C-FDA0-41F2-A783-9BAB24B8A5FF}"/>
          </ac:spMkLst>
        </pc:spChg>
        <pc:spChg chg="mod">
          <ac:chgData name="David Piepgrass" userId="f68184e7-edf4-4a95-9374-faedb28d9cce" providerId="ADAL" clId="{486A66AE-1392-4257-A1B0-0C8D19D0BC28}" dt="2020-01-13T21:55:31.054" v="17250" actId="14100"/>
          <ac:spMkLst>
            <pc:docMk/>
            <pc:sldMk cId="2308533154" sldId="296"/>
            <ac:spMk id="3" creationId="{6C239926-BBFD-4731-8B13-75B3719743E3}"/>
          </ac:spMkLst>
        </pc:spChg>
        <pc:spChg chg="add del mod">
          <ac:chgData name="David Piepgrass" userId="f68184e7-edf4-4a95-9374-faedb28d9cce" providerId="ADAL" clId="{486A66AE-1392-4257-A1B0-0C8D19D0BC28}" dt="2020-01-13T16:47:51.086" v="16305" actId="478"/>
          <ac:spMkLst>
            <pc:docMk/>
            <pc:sldMk cId="2308533154" sldId="296"/>
            <ac:spMk id="22" creationId="{906EB5FF-875C-4A5E-85B9-AE5E7FFFC611}"/>
          </ac:spMkLst>
        </pc:spChg>
        <pc:spChg chg="add del">
          <ac:chgData name="David Piepgrass" userId="f68184e7-edf4-4a95-9374-faedb28d9cce" providerId="ADAL" clId="{486A66AE-1392-4257-A1B0-0C8D19D0BC28}" dt="2020-01-13T20:05:10.872" v="16891" actId="478"/>
          <ac:spMkLst>
            <pc:docMk/>
            <pc:sldMk cId="2308533154" sldId="296"/>
            <ac:spMk id="34" creationId="{B6056AAE-876B-4B19-A853-2DEC131E943C}"/>
          </ac:spMkLst>
        </pc:spChg>
        <pc:picChg chg="add del mod">
          <ac:chgData name="David Piepgrass" userId="f68184e7-edf4-4a95-9374-faedb28d9cce" providerId="ADAL" clId="{486A66AE-1392-4257-A1B0-0C8D19D0BC28}" dt="2020-01-10T21:15:42.727" v="15212" actId="478"/>
          <ac:picMkLst>
            <pc:docMk/>
            <pc:sldMk cId="2308533154" sldId="296"/>
            <ac:picMk id="4" creationId="{2E580A54-F985-4006-914E-B944FCB93E24}"/>
          </ac:picMkLst>
        </pc:picChg>
        <pc:picChg chg="add del mod">
          <ac:chgData name="David Piepgrass" userId="f68184e7-edf4-4a95-9374-faedb28d9cce" providerId="ADAL" clId="{486A66AE-1392-4257-A1B0-0C8D19D0BC28}" dt="2020-01-10T21:15:41.574" v="15211" actId="478"/>
          <ac:picMkLst>
            <pc:docMk/>
            <pc:sldMk cId="2308533154" sldId="296"/>
            <ac:picMk id="5" creationId="{6AB59896-A06C-42AE-A666-F88F8B117438}"/>
          </ac:picMkLst>
        </pc:picChg>
        <pc:picChg chg="del">
          <ac:chgData name="David Piepgrass" userId="f68184e7-edf4-4a95-9374-faedb28d9cce" providerId="ADAL" clId="{486A66AE-1392-4257-A1B0-0C8D19D0BC28}" dt="2020-01-10T21:11:54.130" v="15206" actId="478"/>
          <ac:picMkLst>
            <pc:docMk/>
            <pc:sldMk cId="2308533154" sldId="296"/>
            <ac:picMk id="6" creationId="{227343FA-8A1A-4122-8531-56998F9593FB}"/>
          </ac:picMkLst>
        </pc:picChg>
        <pc:picChg chg="del">
          <ac:chgData name="David Piepgrass" userId="f68184e7-edf4-4a95-9374-faedb28d9cce" providerId="ADAL" clId="{486A66AE-1392-4257-A1B0-0C8D19D0BC28}" dt="2020-01-10T21:11:54.130" v="15206" actId="478"/>
          <ac:picMkLst>
            <pc:docMk/>
            <pc:sldMk cId="2308533154" sldId="296"/>
            <ac:picMk id="8" creationId="{783A3F2E-5C45-4855-8AC0-BE9B4447BF3E}"/>
          </ac:picMkLst>
        </pc:picChg>
        <pc:picChg chg="add del mod">
          <ac:chgData name="David Piepgrass" userId="f68184e7-edf4-4a95-9374-faedb28d9cce" providerId="ADAL" clId="{486A66AE-1392-4257-A1B0-0C8D19D0BC28}" dt="2020-01-10T22:47:26.296" v="16126"/>
          <ac:picMkLst>
            <pc:docMk/>
            <pc:sldMk cId="2308533154" sldId="296"/>
            <ac:picMk id="9" creationId="{CDD23A50-0CDA-45BE-B555-B97C79DA3BB1}"/>
          </ac:picMkLst>
        </pc:picChg>
        <pc:picChg chg="add del mod">
          <ac:chgData name="David Piepgrass" userId="f68184e7-edf4-4a95-9374-faedb28d9cce" providerId="ADAL" clId="{486A66AE-1392-4257-A1B0-0C8D19D0BC28}" dt="2020-01-10T22:47:07.607" v="16123" actId="478"/>
          <ac:picMkLst>
            <pc:docMk/>
            <pc:sldMk cId="2308533154" sldId="296"/>
            <ac:picMk id="11" creationId="{A827F656-3B19-4FE5-92FB-877E58C6B19C}"/>
          </ac:picMkLst>
        </pc:picChg>
        <pc:picChg chg="add del mod">
          <ac:chgData name="David Piepgrass" userId="f68184e7-edf4-4a95-9374-faedb28d9cce" providerId="ADAL" clId="{486A66AE-1392-4257-A1B0-0C8D19D0BC28}" dt="2020-01-10T22:47:07.607" v="16123" actId="478"/>
          <ac:picMkLst>
            <pc:docMk/>
            <pc:sldMk cId="2308533154" sldId="296"/>
            <ac:picMk id="13" creationId="{A25CCDDE-C91E-4F08-A3A5-DBC7D7024D11}"/>
          </ac:picMkLst>
        </pc:picChg>
        <pc:picChg chg="add del mod">
          <ac:chgData name="David Piepgrass" userId="f68184e7-edf4-4a95-9374-faedb28d9cce" providerId="ADAL" clId="{486A66AE-1392-4257-A1B0-0C8D19D0BC28}" dt="2020-01-10T23:10:33.093" v="16214" actId="478"/>
          <ac:picMkLst>
            <pc:docMk/>
            <pc:sldMk cId="2308533154" sldId="296"/>
            <ac:picMk id="14" creationId="{77AAAF4A-10EC-4E5A-B222-F887E3555B28}"/>
          </ac:picMkLst>
        </pc:picChg>
        <pc:picChg chg="add del">
          <ac:chgData name="David Piepgrass" userId="f68184e7-edf4-4a95-9374-faedb28d9cce" providerId="ADAL" clId="{486A66AE-1392-4257-A1B0-0C8D19D0BC28}" dt="2020-01-10T22:48:04.454" v="16134" actId="478"/>
          <ac:picMkLst>
            <pc:docMk/>
            <pc:sldMk cId="2308533154" sldId="296"/>
            <ac:picMk id="15" creationId="{C34D9394-02F3-4AFF-874D-FB7A9CB12546}"/>
          </ac:picMkLst>
        </pc:picChg>
        <pc:picChg chg="add del mod">
          <ac:chgData name="David Piepgrass" userId="f68184e7-edf4-4a95-9374-faedb28d9cce" providerId="ADAL" clId="{486A66AE-1392-4257-A1B0-0C8D19D0BC28}" dt="2020-01-10T22:48:20.622" v="16138" actId="478"/>
          <ac:picMkLst>
            <pc:docMk/>
            <pc:sldMk cId="2308533154" sldId="296"/>
            <ac:picMk id="17" creationId="{EC884C1D-9784-49FA-93FF-460F0F669FA0}"/>
          </ac:picMkLst>
        </pc:picChg>
        <pc:picChg chg="add del mod">
          <ac:chgData name="David Piepgrass" userId="f68184e7-edf4-4a95-9374-faedb28d9cce" providerId="ADAL" clId="{486A66AE-1392-4257-A1B0-0C8D19D0BC28}" dt="2020-01-13T19:08:58.946" v="16724" actId="478"/>
          <ac:picMkLst>
            <pc:docMk/>
            <pc:sldMk cId="2308533154" sldId="296"/>
            <ac:picMk id="19" creationId="{1FEDB0EE-DFA5-4B87-B759-9D95554B8C6D}"/>
          </ac:picMkLst>
        </pc:picChg>
        <pc:picChg chg="add del mod">
          <ac:chgData name="David Piepgrass" userId="f68184e7-edf4-4a95-9374-faedb28d9cce" providerId="ADAL" clId="{486A66AE-1392-4257-A1B0-0C8D19D0BC28}" dt="2020-01-13T17:37:08.305" v="16440" actId="478"/>
          <ac:picMkLst>
            <pc:docMk/>
            <pc:sldMk cId="2308533154" sldId="296"/>
            <ac:picMk id="21" creationId="{481D18A3-4C1A-4EF1-A92C-BF60E8537ED8}"/>
          </ac:picMkLst>
        </pc:picChg>
        <pc:picChg chg="add del mod">
          <ac:chgData name="David Piepgrass" userId="f68184e7-edf4-4a95-9374-faedb28d9cce" providerId="ADAL" clId="{486A66AE-1392-4257-A1B0-0C8D19D0BC28}" dt="2020-01-13T19:08:58.358" v="16723" actId="478"/>
          <ac:picMkLst>
            <pc:docMk/>
            <pc:sldMk cId="2308533154" sldId="296"/>
            <ac:picMk id="23" creationId="{7C411ABB-BC45-4030-8AF1-16FB5F17B0C0}"/>
          </ac:picMkLst>
        </pc:picChg>
        <pc:picChg chg="add del mod">
          <ac:chgData name="David Piepgrass" userId="f68184e7-edf4-4a95-9374-faedb28d9cce" providerId="ADAL" clId="{486A66AE-1392-4257-A1B0-0C8D19D0BC28}" dt="2020-01-13T19:17:31.701" v="16769" actId="478"/>
          <ac:picMkLst>
            <pc:docMk/>
            <pc:sldMk cId="2308533154" sldId="296"/>
            <ac:picMk id="25" creationId="{0DECE05D-3B73-4EBA-85D8-EB26A6FD6693}"/>
          </ac:picMkLst>
        </pc:picChg>
        <pc:picChg chg="add mod">
          <ac:chgData name="David Piepgrass" userId="f68184e7-edf4-4a95-9374-faedb28d9cce" providerId="ADAL" clId="{486A66AE-1392-4257-A1B0-0C8D19D0BC28}" dt="2020-01-13T21:55:27.620" v="17249" actId="1076"/>
          <ac:picMkLst>
            <pc:docMk/>
            <pc:sldMk cId="2308533154" sldId="296"/>
            <ac:picMk id="27" creationId="{7F06D54D-D66F-4074-A2B3-2705785AFA07}"/>
          </ac:picMkLst>
        </pc:picChg>
        <pc:picChg chg="add del mod">
          <ac:chgData name="David Piepgrass" userId="f68184e7-edf4-4a95-9374-faedb28d9cce" providerId="ADAL" clId="{486A66AE-1392-4257-A1B0-0C8D19D0BC28}" dt="2020-01-13T19:42:19.709" v="16821" actId="478"/>
          <ac:picMkLst>
            <pc:docMk/>
            <pc:sldMk cId="2308533154" sldId="296"/>
            <ac:picMk id="29" creationId="{083049F6-2F8B-45AE-970A-25220128AA34}"/>
          </ac:picMkLst>
        </pc:picChg>
        <pc:picChg chg="add del mod">
          <ac:chgData name="David Piepgrass" userId="f68184e7-edf4-4a95-9374-faedb28d9cce" providerId="ADAL" clId="{486A66AE-1392-4257-A1B0-0C8D19D0BC28}" dt="2020-01-13T19:42:28.309" v="16825" actId="478"/>
          <ac:picMkLst>
            <pc:docMk/>
            <pc:sldMk cId="2308533154" sldId="296"/>
            <ac:picMk id="31" creationId="{A8FBE442-614C-405B-852F-3D18DCB01B7A}"/>
          </ac:picMkLst>
        </pc:picChg>
        <pc:picChg chg="add del mod">
          <ac:chgData name="David Piepgrass" userId="f68184e7-edf4-4a95-9374-faedb28d9cce" providerId="ADAL" clId="{486A66AE-1392-4257-A1B0-0C8D19D0BC28}" dt="2020-01-14T21:41:45.727" v="17818" actId="478"/>
          <ac:picMkLst>
            <pc:docMk/>
            <pc:sldMk cId="2308533154" sldId="296"/>
            <ac:picMk id="33" creationId="{3112A771-DA96-472F-8E23-616CCE66CD40}"/>
          </ac:picMkLst>
        </pc:picChg>
        <pc:picChg chg="add del mod">
          <ac:chgData name="David Piepgrass" userId="f68184e7-edf4-4a95-9374-faedb28d9cce" providerId="ADAL" clId="{486A66AE-1392-4257-A1B0-0C8D19D0BC28}" dt="2020-01-13T20:47:58.099" v="17213" actId="478"/>
          <ac:picMkLst>
            <pc:docMk/>
            <pc:sldMk cId="2308533154" sldId="296"/>
            <ac:picMk id="36" creationId="{5E94390D-81CA-46E2-A806-EA3D07BD4C75}"/>
          </ac:picMkLst>
        </pc:picChg>
        <pc:picChg chg="add del mod">
          <ac:chgData name="David Piepgrass" userId="f68184e7-edf4-4a95-9374-faedb28d9cce" providerId="ADAL" clId="{486A66AE-1392-4257-A1B0-0C8D19D0BC28}" dt="2020-01-15T22:03:15.723" v="18069" actId="478"/>
          <ac:picMkLst>
            <pc:docMk/>
            <pc:sldMk cId="2308533154" sldId="296"/>
            <ac:picMk id="38" creationId="{7A5FB847-1D22-4086-A0C4-0BDC2F290544}"/>
          </ac:picMkLst>
        </pc:picChg>
        <pc:picChg chg="add mod">
          <ac:chgData name="David Piepgrass" userId="f68184e7-edf4-4a95-9374-faedb28d9cce" providerId="ADAL" clId="{486A66AE-1392-4257-A1B0-0C8D19D0BC28}" dt="2020-01-15T22:03:29.722" v="18073" actId="1076"/>
          <ac:picMkLst>
            <pc:docMk/>
            <pc:sldMk cId="2308533154" sldId="296"/>
            <ac:picMk id="40" creationId="{91D9A95E-549A-47F5-94F2-EBE54E9F3126}"/>
          </ac:picMkLst>
        </pc:picChg>
      </pc:sldChg>
      <pc:sldChg chg="addSp delSp modSp add modTransition addCm delCm modCm">
        <pc:chgData name="David Piepgrass" userId="f68184e7-edf4-4a95-9374-faedb28d9cce" providerId="ADAL" clId="{486A66AE-1392-4257-A1B0-0C8D19D0BC28}" dt="2020-01-23T18:36:37.703" v="19116"/>
        <pc:sldMkLst>
          <pc:docMk/>
          <pc:sldMk cId="684099507" sldId="297"/>
        </pc:sldMkLst>
        <pc:spChg chg="del">
          <ac:chgData name="David Piepgrass" userId="f68184e7-edf4-4a95-9374-faedb28d9cce" providerId="ADAL" clId="{486A66AE-1392-4257-A1B0-0C8D19D0BC28}" dt="2020-01-13T20:04:56.548" v="16887" actId="478"/>
          <ac:spMkLst>
            <pc:docMk/>
            <pc:sldMk cId="684099507" sldId="297"/>
            <ac:spMk id="2" creationId="{CBD62C9C-FDA0-41F2-A783-9BAB24B8A5FF}"/>
          </ac:spMkLst>
        </pc:spChg>
        <pc:spChg chg="mod">
          <ac:chgData name="David Piepgrass" userId="f68184e7-edf4-4a95-9374-faedb28d9cce" providerId="ADAL" clId="{486A66AE-1392-4257-A1B0-0C8D19D0BC28}" dt="2020-01-14T21:59:55.003" v="17845" actId="207"/>
          <ac:spMkLst>
            <pc:docMk/>
            <pc:sldMk cId="684099507" sldId="297"/>
            <ac:spMk id="3" creationId="{6C239926-BBFD-4731-8B13-75B3719743E3}"/>
          </ac:spMkLst>
        </pc:spChg>
        <pc:spChg chg="add del mod">
          <ac:chgData name="David Piepgrass" userId="f68184e7-edf4-4a95-9374-faedb28d9cce" providerId="ADAL" clId="{486A66AE-1392-4257-A1B0-0C8D19D0BC28}" dt="2020-01-13T20:37:53.742" v="17198" actId="478"/>
          <ac:spMkLst>
            <pc:docMk/>
            <pc:sldMk cId="684099507" sldId="297"/>
            <ac:spMk id="4" creationId="{2BF9C715-2DD0-4AA3-B6F1-7D670B9DC0D4}"/>
          </ac:spMkLst>
        </pc:spChg>
        <pc:spChg chg="add del mod">
          <ac:chgData name="David Piepgrass" userId="f68184e7-edf4-4a95-9374-faedb28d9cce" providerId="ADAL" clId="{486A66AE-1392-4257-A1B0-0C8D19D0BC28}" dt="2020-01-13T20:37:55.318" v="17199" actId="478"/>
          <ac:spMkLst>
            <pc:docMk/>
            <pc:sldMk cId="684099507" sldId="297"/>
            <ac:spMk id="9" creationId="{8B2762C0-24CD-4A3D-89D9-7B2493418DFD}"/>
          </ac:spMkLst>
        </pc:spChg>
        <pc:spChg chg="add del mod">
          <ac:chgData name="David Piepgrass" userId="f68184e7-edf4-4a95-9374-faedb28d9cce" providerId="ADAL" clId="{486A66AE-1392-4257-A1B0-0C8D19D0BC28}" dt="2020-01-13T20:37:56.888" v="17200" actId="478"/>
          <ac:spMkLst>
            <pc:docMk/>
            <pc:sldMk cId="684099507" sldId="297"/>
            <ac:spMk id="10" creationId="{9ADD740B-57F9-461C-B6F9-A7AD15CF4CF3}"/>
          </ac:spMkLst>
        </pc:spChg>
        <pc:spChg chg="add del mod">
          <ac:chgData name="David Piepgrass" userId="f68184e7-edf4-4a95-9374-faedb28d9cce" providerId="ADAL" clId="{486A66AE-1392-4257-A1B0-0C8D19D0BC28}" dt="2020-01-13T20:05:00.971" v="16889" actId="478"/>
          <ac:spMkLst>
            <pc:docMk/>
            <pc:sldMk cId="684099507" sldId="297"/>
            <ac:spMk id="12" creationId="{E3327DE3-0D99-4268-B58D-1592487C1B37}"/>
          </ac:spMkLst>
        </pc:spChg>
        <pc:spChg chg="add">
          <ac:chgData name="David Piepgrass" userId="f68184e7-edf4-4a95-9374-faedb28d9cce" providerId="ADAL" clId="{486A66AE-1392-4257-A1B0-0C8D19D0BC28}" dt="2020-01-13T20:04:56.909" v="16888"/>
          <ac:spMkLst>
            <pc:docMk/>
            <pc:sldMk cId="684099507" sldId="297"/>
            <ac:spMk id="14" creationId="{A121ED06-38D4-49E2-B0FA-7DB4E524D884}"/>
          </ac:spMkLst>
        </pc:spChg>
        <pc:picChg chg="del mod">
          <ac:chgData name="David Piepgrass" userId="f68184e7-edf4-4a95-9374-faedb28d9cce" providerId="ADAL" clId="{486A66AE-1392-4257-A1B0-0C8D19D0BC28}" dt="2020-01-13T20:45:43.924" v="17202" actId="478"/>
          <ac:picMkLst>
            <pc:docMk/>
            <pc:sldMk cId="684099507" sldId="297"/>
            <ac:picMk id="6" creationId="{227343FA-8A1A-4122-8531-56998F9593FB}"/>
          </ac:picMkLst>
        </pc:picChg>
        <pc:picChg chg="add del mod">
          <ac:chgData name="David Piepgrass" userId="f68184e7-edf4-4a95-9374-faedb28d9cce" providerId="ADAL" clId="{486A66AE-1392-4257-A1B0-0C8D19D0BC28}" dt="2020-01-13T20:07:12.430" v="16979" actId="478"/>
          <ac:picMkLst>
            <pc:docMk/>
            <pc:sldMk cId="684099507" sldId="297"/>
            <ac:picMk id="7" creationId="{1F53E830-7C5C-4AC0-BD31-AD232D72DAD7}"/>
          </ac:picMkLst>
        </pc:picChg>
        <pc:picChg chg="del mod">
          <ac:chgData name="David Piepgrass" userId="f68184e7-edf4-4a95-9374-faedb28d9cce" providerId="ADAL" clId="{486A66AE-1392-4257-A1B0-0C8D19D0BC28}" dt="2020-01-13T20:45:43.924" v="17202" actId="478"/>
          <ac:picMkLst>
            <pc:docMk/>
            <pc:sldMk cId="684099507" sldId="297"/>
            <ac:picMk id="8" creationId="{783A3F2E-5C45-4855-8AC0-BE9B4447BF3E}"/>
          </ac:picMkLst>
        </pc:picChg>
        <pc:picChg chg="del mod">
          <ac:chgData name="David Piepgrass" userId="f68184e7-edf4-4a95-9374-faedb28d9cce" providerId="ADAL" clId="{486A66AE-1392-4257-A1B0-0C8D19D0BC28}" dt="2020-01-13T19:59:35.273" v="16860" actId="478"/>
          <ac:picMkLst>
            <pc:docMk/>
            <pc:sldMk cId="684099507" sldId="297"/>
            <ac:picMk id="13" creationId="{3D2B9F78-9BA0-4F57-A589-89398B4C4D92}"/>
          </ac:picMkLst>
        </pc:picChg>
        <pc:picChg chg="add del mod">
          <ac:chgData name="David Piepgrass" userId="f68184e7-edf4-4a95-9374-faedb28d9cce" providerId="ADAL" clId="{486A66AE-1392-4257-A1B0-0C8D19D0BC28}" dt="2020-01-13T20:45:43.924" v="17202" actId="478"/>
          <ac:picMkLst>
            <pc:docMk/>
            <pc:sldMk cId="684099507" sldId="297"/>
            <ac:picMk id="16" creationId="{0D0B800E-DA14-449B-805B-1281230FC305}"/>
          </ac:picMkLst>
        </pc:picChg>
        <pc:picChg chg="add del mod">
          <ac:chgData name="David Piepgrass" userId="f68184e7-edf4-4a95-9374-faedb28d9cce" providerId="ADAL" clId="{486A66AE-1392-4257-A1B0-0C8D19D0BC28}" dt="2020-01-13T20:53:50.314" v="17220" actId="478"/>
          <ac:picMkLst>
            <pc:docMk/>
            <pc:sldMk cId="684099507" sldId="297"/>
            <ac:picMk id="18" creationId="{345A7444-B584-4AE2-95D2-77CF07A3A0EA}"/>
          </ac:picMkLst>
        </pc:picChg>
        <pc:picChg chg="add del mod">
          <ac:chgData name="David Piepgrass" userId="f68184e7-edf4-4a95-9374-faedb28d9cce" providerId="ADAL" clId="{486A66AE-1392-4257-A1B0-0C8D19D0BC28}" dt="2020-01-14T21:59:08.889" v="17838" actId="478"/>
          <ac:picMkLst>
            <pc:docMk/>
            <pc:sldMk cId="684099507" sldId="297"/>
            <ac:picMk id="20" creationId="{AD0D43FB-016D-4CEF-BC43-E0B545242779}"/>
          </ac:picMkLst>
        </pc:picChg>
        <pc:picChg chg="add del mod">
          <ac:chgData name="David Piepgrass" userId="f68184e7-edf4-4a95-9374-faedb28d9cce" providerId="ADAL" clId="{486A66AE-1392-4257-A1B0-0C8D19D0BC28}" dt="2020-01-13T22:02:50.051" v="17284" actId="478"/>
          <ac:picMkLst>
            <pc:docMk/>
            <pc:sldMk cId="684099507" sldId="297"/>
            <ac:picMk id="22" creationId="{D34129A6-3A50-40EF-B765-A46258721D5F}"/>
          </ac:picMkLst>
        </pc:picChg>
        <pc:picChg chg="add mod">
          <ac:chgData name="David Piepgrass" userId="f68184e7-edf4-4a95-9374-faedb28d9cce" providerId="ADAL" clId="{486A66AE-1392-4257-A1B0-0C8D19D0BC28}" dt="2020-01-14T21:59:18.427" v="17843" actId="14100"/>
          <ac:picMkLst>
            <pc:docMk/>
            <pc:sldMk cId="684099507" sldId="297"/>
            <ac:picMk id="24" creationId="{9B0F0ECB-34D7-4D6F-A9D2-873907E95BEF}"/>
          </ac:picMkLst>
        </pc:picChg>
        <pc:picChg chg="add del mod">
          <ac:chgData name="David Piepgrass" userId="f68184e7-edf4-4a95-9374-faedb28d9cce" providerId="ADAL" clId="{486A66AE-1392-4257-A1B0-0C8D19D0BC28}" dt="2020-01-15T22:04:48.283" v="18078" actId="478"/>
          <ac:picMkLst>
            <pc:docMk/>
            <pc:sldMk cId="684099507" sldId="297"/>
            <ac:picMk id="26" creationId="{11FA03A3-9B0D-413B-A953-9FE62BEE562C}"/>
          </ac:picMkLst>
        </pc:picChg>
      </pc:sldChg>
      <pc:sldChg chg="addSp delSp modSp add modTransition addCm delCm modCm">
        <pc:chgData name="David Piepgrass" userId="f68184e7-edf4-4a95-9374-faedb28d9cce" providerId="ADAL" clId="{486A66AE-1392-4257-A1B0-0C8D19D0BC28}" dt="2020-01-23T18:37:57.179" v="19137"/>
        <pc:sldMkLst>
          <pc:docMk/>
          <pc:sldMk cId="4083248526" sldId="298"/>
        </pc:sldMkLst>
        <pc:spChg chg="mod">
          <ac:chgData name="David Piepgrass" userId="f68184e7-edf4-4a95-9374-faedb28d9cce" providerId="ADAL" clId="{486A66AE-1392-4257-A1B0-0C8D19D0BC28}" dt="2020-01-13T20:05:25.615" v="16897" actId="27636"/>
          <ac:spMkLst>
            <pc:docMk/>
            <pc:sldMk cId="4083248526" sldId="298"/>
            <ac:spMk id="2" creationId="{CBD62C9C-FDA0-41F2-A783-9BAB24B8A5FF}"/>
          </ac:spMkLst>
        </pc:spChg>
        <pc:spChg chg="mod">
          <ac:chgData name="David Piepgrass" userId="f68184e7-edf4-4a95-9374-faedb28d9cce" providerId="ADAL" clId="{486A66AE-1392-4257-A1B0-0C8D19D0BC28}" dt="2020-01-13T21:55:58.133" v="17252" actId="14100"/>
          <ac:spMkLst>
            <pc:docMk/>
            <pc:sldMk cId="4083248526" sldId="298"/>
            <ac:spMk id="3" creationId="{6C239926-BBFD-4731-8B13-75B3719743E3}"/>
          </ac:spMkLst>
        </pc:spChg>
        <pc:spChg chg="add del mod">
          <ac:chgData name="David Piepgrass" userId="f68184e7-edf4-4a95-9374-faedb28d9cce" providerId="ADAL" clId="{486A66AE-1392-4257-A1B0-0C8D19D0BC28}" dt="2020-01-13T17:38:18.622" v="16451"/>
          <ac:spMkLst>
            <pc:docMk/>
            <pc:sldMk cId="4083248526" sldId="298"/>
            <ac:spMk id="4" creationId="{D1A60B0F-1EBA-46A5-AF7E-0BD9DBF6C534}"/>
          </ac:spMkLst>
        </pc:spChg>
        <pc:spChg chg="add mod">
          <ac:chgData name="David Piepgrass" userId="f68184e7-edf4-4a95-9374-faedb28d9cce" providerId="ADAL" clId="{486A66AE-1392-4257-A1B0-0C8D19D0BC28}" dt="2020-01-13T20:14:56.899" v="17050" actId="20577"/>
          <ac:spMkLst>
            <pc:docMk/>
            <pc:sldMk cId="4083248526" sldId="298"/>
            <ac:spMk id="5" creationId="{5C51E10A-BB4B-4ACF-9513-DB44C32D6D45}"/>
          </ac:spMkLst>
        </pc:spChg>
        <pc:spChg chg="add">
          <ac:chgData name="David Piepgrass" userId="f68184e7-edf4-4a95-9374-faedb28d9cce" providerId="ADAL" clId="{486A66AE-1392-4257-A1B0-0C8D19D0BC28}" dt="2020-01-13T18:39:33.730" v="16657"/>
          <ac:spMkLst>
            <pc:docMk/>
            <pc:sldMk cId="4083248526" sldId="298"/>
            <ac:spMk id="16" creationId="{26CD4FA8-C685-446B-812F-59392952BC9C}"/>
          </ac:spMkLst>
        </pc:spChg>
        <pc:picChg chg="add del mod">
          <ac:chgData name="David Piepgrass" userId="f68184e7-edf4-4a95-9374-faedb28d9cce" providerId="ADAL" clId="{486A66AE-1392-4257-A1B0-0C8D19D0BC28}" dt="2020-01-10T22:47:37.764" v="16130"/>
          <ac:picMkLst>
            <pc:docMk/>
            <pc:sldMk cId="4083248526" sldId="298"/>
            <ac:picMk id="7" creationId="{E4D1A636-C9B6-4AF4-9175-7B840F16D06C}"/>
          </ac:picMkLst>
        </pc:picChg>
        <pc:picChg chg="add del mod">
          <ac:chgData name="David Piepgrass" userId="f68184e7-edf4-4a95-9374-faedb28d9cce" providerId="ADAL" clId="{486A66AE-1392-4257-A1B0-0C8D19D0BC28}" dt="2020-01-13T17:38:18.622" v="16451"/>
          <ac:picMkLst>
            <pc:docMk/>
            <pc:sldMk cId="4083248526" sldId="298"/>
            <ac:picMk id="8" creationId="{5F9432B3-37E8-4B6F-9C5E-DC23C15DF900}"/>
          </ac:picMkLst>
        </pc:picChg>
        <pc:picChg chg="del">
          <ac:chgData name="David Piepgrass" userId="f68184e7-edf4-4a95-9374-faedb28d9cce" providerId="ADAL" clId="{486A66AE-1392-4257-A1B0-0C8D19D0BC28}" dt="2020-01-10T22:46:20.654" v="16111" actId="478"/>
          <ac:picMkLst>
            <pc:docMk/>
            <pc:sldMk cId="4083248526" sldId="298"/>
            <ac:picMk id="9" creationId="{CDD23A50-0CDA-45BE-B555-B97C79DA3BB1}"/>
          </ac:picMkLst>
        </pc:picChg>
        <pc:picChg chg="del mod">
          <ac:chgData name="David Piepgrass" userId="f68184e7-edf4-4a95-9374-faedb28d9cce" providerId="ADAL" clId="{486A66AE-1392-4257-A1B0-0C8D19D0BC28}" dt="2020-01-13T16:48:56.426" v="16322" actId="478"/>
          <ac:picMkLst>
            <pc:docMk/>
            <pc:sldMk cId="4083248526" sldId="298"/>
            <ac:picMk id="11" creationId="{A827F656-3B19-4FE5-92FB-877E58C6B19C}"/>
          </ac:picMkLst>
        </pc:picChg>
        <pc:picChg chg="add del mod">
          <ac:chgData name="David Piepgrass" userId="f68184e7-edf4-4a95-9374-faedb28d9cce" providerId="ADAL" clId="{486A66AE-1392-4257-A1B0-0C8D19D0BC28}" dt="2020-01-13T19:10:24.717" v="16749" actId="478"/>
          <ac:picMkLst>
            <pc:docMk/>
            <pc:sldMk cId="4083248526" sldId="298"/>
            <ac:picMk id="12" creationId="{F3E3D8B9-3C51-4B22-BCCD-93947FB871EC}"/>
          </ac:picMkLst>
        </pc:picChg>
        <pc:picChg chg="del mod">
          <ac:chgData name="David Piepgrass" userId="f68184e7-edf4-4a95-9374-faedb28d9cce" providerId="ADAL" clId="{486A66AE-1392-4257-A1B0-0C8D19D0BC28}" dt="2020-01-13T16:49:15.304" v="16329" actId="478"/>
          <ac:picMkLst>
            <pc:docMk/>
            <pc:sldMk cId="4083248526" sldId="298"/>
            <ac:picMk id="13" creationId="{A25CCDDE-C91E-4F08-A3A5-DBC7D7024D11}"/>
          </ac:picMkLst>
        </pc:picChg>
        <pc:picChg chg="add del mod">
          <ac:chgData name="David Piepgrass" userId="f68184e7-edf4-4a95-9374-faedb28d9cce" providerId="ADAL" clId="{486A66AE-1392-4257-A1B0-0C8D19D0BC28}" dt="2020-01-13T17:11:40.956" v="16360"/>
          <ac:picMkLst>
            <pc:docMk/>
            <pc:sldMk cId="4083248526" sldId="298"/>
            <ac:picMk id="14" creationId="{096FAFA7-8546-40DF-B768-0E6E868701A0}"/>
          </ac:picMkLst>
        </pc:picChg>
        <pc:picChg chg="add del">
          <ac:chgData name="David Piepgrass" userId="f68184e7-edf4-4a95-9374-faedb28d9cce" providerId="ADAL" clId="{486A66AE-1392-4257-A1B0-0C8D19D0BC28}" dt="2020-01-13T19:10:24.037" v="16748" actId="478"/>
          <ac:picMkLst>
            <pc:docMk/>
            <pc:sldMk cId="4083248526" sldId="298"/>
            <ac:picMk id="15" creationId="{3D251BA0-37AA-4FDC-9E42-584EACA52C55}"/>
          </ac:picMkLst>
        </pc:picChg>
        <pc:picChg chg="add del mod">
          <ac:chgData name="David Piepgrass" userId="f68184e7-edf4-4a95-9374-faedb28d9cce" providerId="ADAL" clId="{486A66AE-1392-4257-A1B0-0C8D19D0BC28}" dt="2020-01-13T19:44:42.540" v="16840" actId="478"/>
          <ac:picMkLst>
            <pc:docMk/>
            <pc:sldMk cId="4083248526" sldId="298"/>
            <ac:picMk id="18" creationId="{88037750-B71C-43E6-BD7F-36682D1DC840}"/>
          </ac:picMkLst>
        </pc:picChg>
        <pc:picChg chg="add del mod">
          <ac:chgData name="David Piepgrass" userId="f68184e7-edf4-4a95-9374-faedb28d9cce" providerId="ADAL" clId="{486A66AE-1392-4257-A1B0-0C8D19D0BC28}" dt="2020-01-13T19:44:42.540" v="16840" actId="478"/>
          <ac:picMkLst>
            <pc:docMk/>
            <pc:sldMk cId="4083248526" sldId="298"/>
            <ac:picMk id="20" creationId="{9695CD46-2D10-4F94-B3F9-E5BC220716FE}"/>
          </ac:picMkLst>
        </pc:picChg>
        <pc:picChg chg="add del mod">
          <ac:chgData name="David Piepgrass" userId="f68184e7-edf4-4a95-9374-faedb28d9cce" providerId="ADAL" clId="{486A66AE-1392-4257-A1B0-0C8D19D0BC28}" dt="2020-01-13T21:55:00.248" v="17241" actId="478"/>
          <ac:picMkLst>
            <pc:docMk/>
            <pc:sldMk cId="4083248526" sldId="298"/>
            <ac:picMk id="22" creationId="{761929E8-B528-4DFB-AB11-3582B2450AB8}"/>
          </ac:picMkLst>
        </pc:picChg>
        <pc:picChg chg="add del mod">
          <ac:chgData name="David Piepgrass" userId="f68184e7-edf4-4a95-9374-faedb28d9cce" providerId="ADAL" clId="{486A66AE-1392-4257-A1B0-0C8D19D0BC28}" dt="2020-01-14T21:44:31.900" v="17820" actId="478"/>
          <ac:picMkLst>
            <pc:docMk/>
            <pc:sldMk cId="4083248526" sldId="298"/>
            <ac:picMk id="24" creationId="{1F01EBFB-55D2-4BCF-96E6-21432D138705}"/>
          </ac:picMkLst>
        </pc:picChg>
        <pc:picChg chg="add mod">
          <ac:chgData name="David Piepgrass" userId="f68184e7-edf4-4a95-9374-faedb28d9cce" providerId="ADAL" clId="{486A66AE-1392-4257-A1B0-0C8D19D0BC28}" dt="2020-01-13T21:56:25.671" v="17258" actId="1035"/>
          <ac:picMkLst>
            <pc:docMk/>
            <pc:sldMk cId="4083248526" sldId="298"/>
            <ac:picMk id="26" creationId="{636D3DC0-B0E5-4FF4-ABBA-5D1430C7A873}"/>
          </ac:picMkLst>
        </pc:picChg>
        <pc:picChg chg="add mod">
          <ac:chgData name="David Piepgrass" userId="f68184e7-edf4-4a95-9374-faedb28d9cce" providerId="ADAL" clId="{486A66AE-1392-4257-A1B0-0C8D19D0BC28}" dt="2020-01-14T21:44:43.007" v="17824" actId="1076"/>
          <ac:picMkLst>
            <pc:docMk/>
            <pc:sldMk cId="4083248526" sldId="298"/>
            <ac:picMk id="28" creationId="{E1F6B0FD-3980-4B02-9FF5-AE9E1C1179CE}"/>
          </ac:picMkLst>
        </pc:picChg>
      </pc:sldChg>
      <pc:sldChg chg="addSp delSp modSp add modTransition delAnim modAnim">
        <pc:chgData name="David Piepgrass" userId="f68184e7-edf4-4a95-9374-faedb28d9cce" providerId="ADAL" clId="{486A66AE-1392-4257-A1B0-0C8D19D0BC28}" dt="2020-01-23T18:37:55.179" v="19136"/>
        <pc:sldMkLst>
          <pc:docMk/>
          <pc:sldMk cId="3177157013" sldId="299"/>
        </pc:sldMkLst>
        <pc:spChg chg="mod">
          <ac:chgData name="David Piepgrass" userId="f68184e7-edf4-4a95-9374-faedb28d9cce" providerId="ADAL" clId="{486A66AE-1392-4257-A1B0-0C8D19D0BC28}" dt="2020-01-13T20:05:22.661" v="16895" actId="27636"/>
          <ac:spMkLst>
            <pc:docMk/>
            <pc:sldMk cId="3177157013" sldId="299"/>
            <ac:spMk id="2" creationId="{CBD62C9C-FDA0-41F2-A783-9BAB24B8A5FF}"/>
          </ac:spMkLst>
        </pc:spChg>
        <pc:spChg chg="mod">
          <ac:chgData name="David Piepgrass" userId="f68184e7-edf4-4a95-9374-faedb28d9cce" providerId="ADAL" clId="{486A66AE-1392-4257-A1B0-0C8D19D0BC28}" dt="2020-01-13T21:55:44.201" v="17251" actId="14100"/>
          <ac:spMkLst>
            <pc:docMk/>
            <pc:sldMk cId="3177157013" sldId="299"/>
            <ac:spMk id="3" creationId="{6C239926-BBFD-4731-8B13-75B3719743E3}"/>
          </ac:spMkLst>
        </pc:spChg>
        <pc:spChg chg="add del mod">
          <ac:chgData name="David Piepgrass" userId="f68184e7-edf4-4a95-9374-faedb28d9cce" providerId="ADAL" clId="{486A66AE-1392-4257-A1B0-0C8D19D0BC28}" dt="2020-01-13T21:46:52.874" v="17235" actId="478"/>
          <ac:spMkLst>
            <pc:docMk/>
            <pc:sldMk cId="3177157013" sldId="299"/>
            <ac:spMk id="4" creationId="{B0D83863-E5F6-4FFC-AA7E-4B1095C7593C}"/>
          </ac:spMkLst>
        </pc:spChg>
        <pc:spChg chg="add del mod">
          <ac:chgData name="David Piepgrass" userId="f68184e7-edf4-4a95-9374-faedb28d9cce" providerId="ADAL" clId="{486A66AE-1392-4257-A1B0-0C8D19D0BC28}" dt="2020-01-13T17:53:13.460" v="16484" actId="478"/>
          <ac:spMkLst>
            <pc:docMk/>
            <pc:sldMk cId="3177157013" sldId="299"/>
            <ac:spMk id="5" creationId="{B9515959-958A-488A-A7DF-240FEA7227E1}"/>
          </ac:spMkLst>
        </pc:spChg>
        <pc:spChg chg="add del mod">
          <ac:chgData name="David Piepgrass" userId="f68184e7-edf4-4a95-9374-faedb28d9cce" providerId="ADAL" clId="{486A66AE-1392-4257-A1B0-0C8D19D0BC28}" dt="2020-01-13T17:53:59.822" v="16497" actId="478"/>
          <ac:spMkLst>
            <pc:docMk/>
            <pc:sldMk cId="3177157013" sldId="299"/>
            <ac:spMk id="6" creationId="{09E564AA-EB59-446D-8A1F-5B1E5E132979}"/>
          </ac:spMkLst>
        </pc:spChg>
        <pc:spChg chg="add mod">
          <ac:chgData name="David Piepgrass" userId="f68184e7-edf4-4a95-9374-faedb28d9cce" providerId="ADAL" clId="{486A66AE-1392-4257-A1B0-0C8D19D0BC28}" dt="2020-01-16T00:48:30.413" v="18124" actId="20577"/>
          <ac:spMkLst>
            <pc:docMk/>
            <pc:sldMk cId="3177157013" sldId="299"/>
            <ac:spMk id="8" creationId="{E1575A7E-72B8-4CDA-9B3F-5682DCAE18AD}"/>
          </ac:spMkLst>
        </pc:spChg>
        <pc:spChg chg="add mod">
          <ac:chgData name="David Piepgrass" userId="f68184e7-edf4-4a95-9374-faedb28d9cce" providerId="ADAL" clId="{486A66AE-1392-4257-A1B0-0C8D19D0BC28}" dt="2020-01-13T20:18:08.501" v="17059" actId="14100"/>
          <ac:spMkLst>
            <pc:docMk/>
            <pc:sldMk cId="3177157013" sldId="299"/>
            <ac:spMk id="9" creationId="{0ACD7211-4B01-4B17-A89C-C1961C6756A9}"/>
          </ac:spMkLst>
        </pc:spChg>
        <pc:spChg chg="add del mod">
          <ac:chgData name="David Piepgrass" userId="f68184e7-edf4-4a95-9374-faedb28d9cce" providerId="ADAL" clId="{486A66AE-1392-4257-A1B0-0C8D19D0BC28}" dt="2020-01-13T19:43:28.622" v="16830" actId="478"/>
          <ac:spMkLst>
            <pc:docMk/>
            <pc:sldMk cId="3177157013" sldId="299"/>
            <ac:spMk id="22" creationId="{3EA2F774-D92E-4870-BAA3-FCDE7CD57042}"/>
          </ac:spMkLst>
        </pc:spChg>
        <pc:picChg chg="add del mod">
          <ac:chgData name="David Piepgrass" userId="f68184e7-edf4-4a95-9374-faedb28d9cce" providerId="ADAL" clId="{486A66AE-1392-4257-A1B0-0C8D19D0BC28}" dt="2020-01-16T00:48:02.308" v="18111" actId="478"/>
          <ac:picMkLst>
            <pc:docMk/>
            <pc:sldMk cId="3177157013" sldId="299"/>
            <ac:picMk id="5" creationId="{76D7EC30-D2E8-4BC9-A033-9D0448F0649F}"/>
          </ac:picMkLst>
        </pc:picChg>
        <pc:picChg chg="add mod">
          <ac:chgData name="David Piepgrass" userId="f68184e7-edf4-4a95-9374-faedb28d9cce" providerId="ADAL" clId="{486A66AE-1392-4257-A1B0-0C8D19D0BC28}" dt="2020-01-16T00:48:12.863" v="18115" actId="962"/>
          <ac:picMkLst>
            <pc:docMk/>
            <pc:sldMk cId="3177157013" sldId="299"/>
            <ac:picMk id="7" creationId="{03794D6B-53B1-4108-9508-CEDD4794643D}"/>
          </ac:picMkLst>
        </pc:picChg>
        <pc:picChg chg="add del mod">
          <ac:chgData name="David Piepgrass" userId="f68184e7-edf4-4a95-9374-faedb28d9cce" providerId="ADAL" clId="{486A66AE-1392-4257-A1B0-0C8D19D0BC28}" dt="2020-01-13T19:09:42.478" v="16737" actId="478"/>
          <ac:picMkLst>
            <pc:docMk/>
            <pc:sldMk cId="3177157013" sldId="299"/>
            <ac:picMk id="7" creationId="{40403C85-0C37-4D86-BD81-CE75F6007183}"/>
          </ac:picMkLst>
        </pc:picChg>
        <pc:picChg chg="add del mod">
          <ac:chgData name="David Piepgrass" userId="f68184e7-edf4-4a95-9374-faedb28d9cce" providerId="ADAL" clId="{486A66AE-1392-4257-A1B0-0C8D19D0BC28}" dt="2020-01-13T19:44:08.245" v="16831" actId="478"/>
          <ac:picMkLst>
            <pc:docMk/>
            <pc:sldMk cId="3177157013" sldId="299"/>
            <ac:picMk id="11" creationId="{4AF68B20-3683-4F5F-BDF3-24A9D23CA70C}"/>
          </ac:picMkLst>
        </pc:picChg>
        <pc:picChg chg="add del mod">
          <ac:chgData name="David Piepgrass" userId="f68184e7-edf4-4a95-9374-faedb28d9cce" providerId="ADAL" clId="{486A66AE-1392-4257-A1B0-0C8D19D0BC28}" dt="2020-01-13T19:44:08.245" v="16831" actId="478"/>
          <ac:picMkLst>
            <pc:docMk/>
            <pc:sldMk cId="3177157013" sldId="299"/>
            <ac:picMk id="13" creationId="{EBE432A5-DDD4-4809-9543-11C775560D4B}"/>
          </ac:picMkLst>
        </pc:picChg>
        <pc:picChg chg="del">
          <ac:chgData name="David Piepgrass" userId="f68184e7-edf4-4a95-9374-faedb28d9cce" providerId="ADAL" clId="{486A66AE-1392-4257-A1B0-0C8D19D0BC28}" dt="2020-01-13T17:38:02.234" v="16450" actId="478"/>
          <ac:picMkLst>
            <pc:docMk/>
            <pc:sldMk cId="3177157013" sldId="299"/>
            <ac:picMk id="19" creationId="{1FEDB0EE-DFA5-4B87-B759-9D95554B8C6D}"/>
          </ac:picMkLst>
        </pc:picChg>
        <pc:picChg chg="del mod">
          <ac:chgData name="David Piepgrass" userId="f68184e7-edf4-4a95-9374-faedb28d9cce" providerId="ADAL" clId="{486A66AE-1392-4257-A1B0-0C8D19D0BC28}" dt="2020-01-13T19:09:42.983" v="16738" actId="478"/>
          <ac:picMkLst>
            <pc:docMk/>
            <pc:sldMk cId="3177157013" sldId="299"/>
            <ac:picMk id="21" creationId="{481D18A3-4C1A-4EF1-A92C-BF60E8537ED8}"/>
          </ac:picMkLst>
        </pc:picChg>
        <pc:picChg chg="add del mod">
          <ac:chgData name="David Piepgrass" userId="f68184e7-edf4-4a95-9374-faedb28d9cce" providerId="ADAL" clId="{486A66AE-1392-4257-A1B0-0C8D19D0BC28}" dt="2020-01-13T21:46:16.147" v="17227" actId="478"/>
          <ac:picMkLst>
            <pc:docMk/>
            <pc:sldMk cId="3177157013" sldId="299"/>
            <ac:picMk id="24" creationId="{7A1BB651-A750-4D71-8DAC-020D32F7795E}"/>
          </ac:picMkLst>
        </pc:picChg>
        <pc:picChg chg="add del mod">
          <ac:chgData name="David Piepgrass" userId="f68184e7-edf4-4a95-9374-faedb28d9cce" providerId="ADAL" clId="{486A66AE-1392-4257-A1B0-0C8D19D0BC28}" dt="2020-01-13T21:46:13.858" v="17226" actId="478"/>
          <ac:picMkLst>
            <pc:docMk/>
            <pc:sldMk cId="3177157013" sldId="299"/>
            <ac:picMk id="26" creationId="{69B5F3D2-2ED1-49D0-8AA7-273AB42756A5}"/>
          </ac:picMkLst>
        </pc:picChg>
        <pc:picChg chg="add del mod">
          <ac:chgData name="David Piepgrass" userId="f68184e7-edf4-4a95-9374-faedb28d9cce" providerId="ADAL" clId="{486A66AE-1392-4257-A1B0-0C8D19D0BC28}" dt="2020-01-13T21:53:00.133" v="17236" actId="478"/>
          <ac:picMkLst>
            <pc:docMk/>
            <pc:sldMk cId="3177157013" sldId="299"/>
            <ac:picMk id="28" creationId="{1F4EBDDB-1AA4-45FB-B09F-0B51D4366D76}"/>
          </ac:picMkLst>
        </pc:picChg>
        <pc:picChg chg="add del mod">
          <ac:chgData name="David Piepgrass" userId="f68184e7-edf4-4a95-9374-faedb28d9cce" providerId="ADAL" clId="{486A66AE-1392-4257-A1B0-0C8D19D0BC28}" dt="2020-01-15T22:02:57.282" v="18064" actId="478"/>
          <ac:picMkLst>
            <pc:docMk/>
            <pc:sldMk cId="3177157013" sldId="299"/>
            <ac:picMk id="30" creationId="{BF20F0B5-9212-4E0C-88EE-BE2191F891FD}"/>
          </ac:picMkLst>
        </pc:picChg>
        <pc:picChg chg="add del mod">
          <ac:chgData name="David Piepgrass" userId="f68184e7-edf4-4a95-9374-faedb28d9cce" providerId="ADAL" clId="{486A66AE-1392-4257-A1B0-0C8D19D0BC28}" dt="2020-01-16T00:38:41.085" v="18105" actId="478"/>
          <ac:picMkLst>
            <pc:docMk/>
            <pc:sldMk cId="3177157013" sldId="299"/>
            <ac:picMk id="32" creationId="{4EAE00B8-CFEA-45A4-AB70-FA21BFDE84D4}"/>
          </ac:picMkLst>
        </pc:picChg>
        <pc:picChg chg="add mod">
          <ac:chgData name="David Piepgrass" userId="f68184e7-edf4-4a95-9374-faedb28d9cce" providerId="ADAL" clId="{486A66AE-1392-4257-A1B0-0C8D19D0BC28}" dt="2020-01-15T22:03:39.828" v="18074" actId="1076"/>
          <ac:picMkLst>
            <pc:docMk/>
            <pc:sldMk cId="3177157013" sldId="299"/>
            <ac:picMk id="34" creationId="{15742F75-3B21-45A4-A242-3F81EE6DBB28}"/>
          </ac:picMkLst>
        </pc:picChg>
        <pc:cxnChg chg="add del mod">
          <ac:chgData name="David Piepgrass" userId="f68184e7-edf4-4a95-9374-faedb28d9cce" providerId="ADAL" clId="{486A66AE-1392-4257-A1B0-0C8D19D0BC28}" dt="2020-01-13T19:27:14.921" v="16781" actId="11529"/>
          <ac:cxnSpMkLst>
            <pc:docMk/>
            <pc:sldMk cId="3177157013" sldId="299"/>
            <ac:cxnSpMk id="15" creationId="{75408F20-E281-49FA-8517-5B884F8951E1}"/>
          </ac:cxnSpMkLst>
        </pc:cxnChg>
        <pc:cxnChg chg="add del mod">
          <ac:chgData name="David Piepgrass" userId="f68184e7-edf4-4a95-9374-faedb28d9cce" providerId="ADAL" clId="{486A66AE-1392-4257-A1B0-0C8D19D0BC28}" dt="2020-01-13T19:27:28.226" v="16783" actId="11529"/>
          <ac:cxnSpMkLst>
            <pc:docMk/>
            <pc:sldMk cId="3177157013" sldId="299"/>
            <ac:cxnSpMk id="17" creationId="{E22573F4-CCF6-4F3D-A53E-BF027A3F8511}"/>
          </ac:cxnSpMkLst>
        </pc:cxnChg>
        <pc:cxnChg chg="add del mod">
          <ac:chgData name="David Piepgrass" userId="f68184e7-edf4-4a95-9374-faedb28d9cce" providerId="ADAL" clId="{486A66AE-1392-4257-A1B0-0C8D19D0BC28}" dt="2020-01-13T19:43:28.622" v="16830" actId="478"/>
          <ac:cxnSpMkLst>
            <pc:docMk/>
            <pc:sldMk cId="3177157013" sldId="299"/>
            <ac:cxnSpMk id="20" creationId="{A4B304D5-92F5-4FCB-B847-888C4600B8CB}"/>
          </ac:cxnSpMkLst>
        </pc:cxnChg>
      </pc:sldChg>
      <pc:sldChg chg="addSp delSp modSp add modTransition delCm">
        <pc:chgData name="David Piepgrass" userId="f68184e7-edf4-4a95-9374-faedb28d9cce" providerId="ADAL" clId="{486A66AE-1392-4257-A1B0-0C8D19D0BC28}" dt="2020-01-23T18:38:00.579" v="19138"/>
        <pc:sldMkLst>
          <pc:docMk/>
          <pc:sldMk cId="2899312648" sldId="300"/>
        </pc:sldMkLst>
        <pc:spChg chg="mod">
          <ac:chgData name="David Piepgrass" userId="f68184e7-edf4-4a95-9374-faedb28d9cce" providerId="ADAL" clId="{486A66AE-1392-4257-A1B0-0C8D19D0BC28}" dt="2020-01-13T20:05:28.413" v="16899" actId="27636"/>
          <ac:spMkLst>
            <pc:docMk/>
            <pc:sldMk cId="2899312648" sldId="300"/>
            <ac:spMk id="2" creationId="{CBD62C9C-FDA0-41F2-A783-9BAB24B8A5FF}"/>
          </ac:spMkLst>
        </pc:spChg>
        <pc:spChg chg="mod">
          <ac:chgData name="David Piepgrass" userId="f68184e7-edf4-4a95-9374-faedb28d9cce" providerId="ADAL" clId="{486A66AE-1392-4257-A1B0-0C8D19D0BC28}" dt="2020-01-13T20:14:19.786" v="17043" actId="20577"/>
          <ac:spMkLst>
            <pc:docMk/>
            <pc:sldMk cId="2899312648" sldId="300"/>
            <ac:spMk id="3" creationId="{6C239926-BBFD-4731-8B13-75B3719743E3}"/>
          </ac:spMkLst>
        </pc:spChg>
        <pc:spChg chg="del">
          <ac:chgData name="David Piepgrass" userId="f68184e7-edf4-4a95-9374-faedb28d9cce" providerId="ADAL" clId="{486A66AE-1392-4257-A1B0-0C8D19D0BC28}" dt="2020-01-13T18:40:10.143" v="16661" actId="478"/>
          <ac:spMkLst>
            <pc:docMk/>
            <pc:sldMk cId="2899312648" sldId="300"/>
            <ac:spMk id="5" creationId="{5C51E10A-BB4B-4ACF-9513-DB44C32D6D45}"/>
          </ac:spMkLst>
        </pc:spChg>
        <pc:spChg chg="add del mod">
          <ac:chgData name="David Piepgrass" userId="f68184e7-edf4-4a95-9374-faedb28d9cce" providerId="ADAL" clId="{486A66AE-1392-4257-A1B0-0C8D19D0BC28}" dt="2020-01-14T21:56:53.280" v="17837" actId="1076"/>
          <ac:spMkLst>
            <pc:docMk/>
            <pc:sldMk cId="2899312648" sldId="300"/>
            <ac:spMk id="7" creationId="{48F14113-9C83-45A9-9FA5-BFBDE45F677B}"/>
          </ac:spMkLst>
        </pc:spChg>
        <pc:spChg chg="add mod">
          <ac:chgData name="David Piepgrass" userId="f68184e7-edf4-4a95-9374-faedb28d9cce" providerId="ADAL" clId="{486A66AE-1392-4257-A1B0-0C8D19D0BC28}" dt="2020-01-14T21:45:35.931" v="17830" actId="1076"/>
          <ac:spMkLst>
            <pc:docMk/>
            <pc:sldMk cId="2899312648" sldId="300"/>
            <ac:spMk id="8" creationId="{E3B02B8D-EBF1-4579-B98E-4C0929088632}"/>
          </ac:spMkLst>
        </pc:spChg>
        <pc:spChg chg="del">
          <ac:chgData name="David Piepgrass" userId="f68184e7-edf4-4a95-9374-faedb28d9cce" providerId="ADAL" clId="{486A66AE-1392-4257-A1B0-0C8D19D0BC28}" dt="2020-01-13T18:40:10.143" v="16661" actId="478"/>
          <ac:spMkLst>
            <pc:docMk/>
            <pc:sldMk cId="2899312648" sldId="300"/>
            <ac:spMk id="16" creationId="{26CD4FA8-C685-446B-812F-59392952BC9C}"/>
          </ac:spMkLst>
        </pc:spChg>
        <pc:picChg chg="add del mod">
          <ac:chgData name="David Piepgrass" userId="f68184e7-edf4-4a95-9374-faedb28d9cce" providerId="ADAL" clId="{486A66AE-1392-4257-A1B0-0C8D19D0BC28}" dt="2020-01-13T18:47:37.596" v="16712" actId="478"/>
          <ac:picMkLst>
            <pc:docMk/>
            <pc:sldMk cId="2899312648" sldId="300"/>
            <ac:picMk id="6" creationId="{6D11AE27-BDDC-4C57-9686-3B184F1338F3}"/>
          </ac:picMkLst>
        </pc:picChg>
        <pc:picChg chg="add del mod">
          <ac:chgData name="David Piepgrass" userId="f68184e7-edf4-4a95-9374-faedb28d9cce" providerId="ADAL" clId="{486A66AE-1392-4257-A1B0-0C8D19D0BC28}" dt="2020-01-13T19:11:20.846" v="16760" actId="478"/>
          <ac:picMkLst>
            <pc:docMk/>
            <pc:sldMk cId="2899312648" sldId="300"/>
            <ac:picMk id="10" creationId="{D0324A80-A227-4003-A114-D4184FF9B788}"/>
          </ac:picMkLst>
        </pc:picChg>
        <pc:picChg chg="del">
          <ac:chgData name="David Piepgrass" userId="f68184e7-edf4-4a95-9374-faedb28d9cce" providerId="ADAL" clId="{486A66AE-1392-4257-A1B0-0C8D19D0BC28}" dt="2020-01-13T18:40:10.143" v="16661" actId="478"/>
          <ac:picMkLst>
            <pc:docMk/>
            <pc:sldMk cId="2899312648" sldId="300"/>
            <ac:picMk id="12" creationId="{F3E3D8B9-3C51-4B22-BCCD-93947FB871EC}"/>
          </ac:picMkLst>
        </pc:picChg>
        <pc:picChg chg="add del mod">
          <ac:chgData name="David Piepgrass" userId="f68184e7-edf4-4a95-9374-faedb28d9cce" providerId="ADAL" clId="{486A66AE-1392-4257-A1B0-0C8D19D0BC28}" dt="2020-01-13T19:46:00.275" v="16854" actId="478"/>
          <ac:picMkLst>
            <pc:docMk/>
            <pc:sldMk cId="2899312648" sldId="300"/>
            <ac:picMk id="13" creationId="{3EF58A2F-02AF-4780-AC36-5ADA0867996C}"/>
          </ac:picMkLst>
        </pc:picChg>
        <pc:picChg chg="del">
          <ac:chgData name="David Piepgrass" userId="f68184e7-edf4-4a95-9374-faedb28d9cce" providerId="ADAL" clId="{486A66AE-1392-4257-A1B0-0C8D19D0BC28}" dt="2020-01-13T18:40:10.143" v="16661" actId="478"/>
          <ac:picMkLst>
            <pc:docMk/>
            <pc:sldMk cId="2899312648" sldId="300"/>
            <ac:picMk id="15" creationId="{3D251BA0-37AA-4FDC-9E42-584EACA52C55}"/>
          </ac:picMkLst>
        </pc:picChg>
        <pc:picChg chg="add del mod">
          <ac:chgData name="David Piepgrass" userId="f68184e7-edf4-4a95-9374-faedb28d9cce" providerId="ADAL" clId="{486A66AE-1392-4257-A1B0-0C8D19D0BC28}" dt="2020-01-14T21:45:16.996" v="17825" actId="478"/>
          <ac:picMkLst>
            <pc:docMk/>
            <pc:sldMk cId="2899312648" sldId="300"/>
            <ac:picMk id="17" creationId="{931D6D35-92BD-475D-9BE0-6449C5698A08}"/>
          </ac:picMkLst>
        </pc:picChg>
        <pc:picChg chg="add del mod">
          <ac:chgData name="David Piepgrass" userId="f68184e7-edf4-4a95-9374-faedb28d9cce" providerId="ADAL" clId="{486A66AE-1392-4257-A1B0-0C8D19D0BC28}" dt="2020-01-14T21:56:39.528" v="17832" actId="478"/>
          <ac:picMkLst>
            <pc:docMk/>
            <pc:sldMk cId="2899312648" sldId="300"/>
            <ac:picMk id="19" creationId="{7BD7397B-2BA0-4B94-81C9-AAD5353F2FCB}"/>
          </ac:picMkLst>
        </pc:picChg>
        <pc:picChg chg="add del mod">
          <ac:chgData name="David Piepgrass" userId="f68184e7-edf4-4a95-9374-faedb28d9cce" providerId="ADAL" clId="{486A66AE-1392-4257-A1B0-0C8D19D0BC28}" dt="2020-01-15T22:02:15.072" v="18059" actId="478"/>
          <ac:picMkLst>
            <pc:docMk/>
            <pc:sldMk cId="2899312648" sldId="300"/>
            <ac:picMk id="21" creationId="{3CA8E261-625B-463B-8DA1-228182CD6792}"/>
          </ac:picMkLst>
        </pc:picChg>
        <pc:picChg chg="add mod">
          <ac:chgData name="David Piepgrass" userId="f68184e7-edf4-4a95-9374-faedb28d9cce" providerId="ADAL" clId="{486A66AE-1392-4257-A1B0-0C8D19D0BC28}" dt="2020-01-15T22:02:27.347" v="18063" actId="1076"/>
          <ac:picMkLst>
            <pc:docMk/>
            <pc:sldMk cId="2899312648" sldId="300"/>
            <ac:picMk id="23" creationId="{AD795B52-A357-4CB6-BFC1-074FEDC5B195}"/>
          </ac:picMkLst>
        </pc:picChg>
      </pc:sldChg>
      <pc:sldChg chg="addSp delSp modSp add modTransition addAnim delAnim modAnim">
        <pc:chgData name="David Piepgrass" userId="f68184e7-edf4-4a95-9374-faedb28d9cce" providerId="ADAL" clId="{486A66AE-1392-4257-A1B0-0C8D19D0BC28}" dt="2020-01-23T18:34:56.170" v="19092"/>
        <pc:sldMkLst>
          <pc:docMk/>
          <pc:sldMk cId="3973598918" sldId="301"/>
        </pc:sldMkLst>
        <pc:spChg chg="add del mod">
          <ac:chgData name="David Piepgrass" userId="f68184e7-edf4-4a95-9374-faedb28d9cce" providerId="ADAL" clId="{486A66AE-1392-4257-A1B0-0C8D19D0BC28}" dt="2020-01-22T23:16:46.273" v="18975" actId="478"/>
          <ac:spMkLst>
            <pc:docMk/>
            <pc:sldMk cId="3973598918" sldId="301"/>
            <ac:spMk id="4" creationId="{40592029-F1B3-4C9B-B439-02C2538AD384}"/>
          </ac:spMkLst>
        </pc:spChg>
        <pc:spChg chg="del mod">
          <ac:chgData name="David Piepgrass" userId="f68184e7-edf4-4a95-9374-faedb28d9cce" providerId="ADAL" clId="{486A66AE-1392-4257-A1B0-0C8D19D0BC28}" dt="2020-01-13T22:50:18.828" v="17292" actId="478"/>
          <ac:spMkLst>
            <pc:docMk/>
            <pc:sldMk cId="3973598918" sldId="301"/>
            <ac:spMk id="5" creationId="{0BAB4DD4-4BDE-4CD3-B725-5BFB1E2C9E28}"/>
          </ac:spMkLst>
        </pc:spChg>
        <pc:spChg chg="add mod">
          <ac:chgData name="David Piepgrass" userId="f68184e7-edf4-4a95-9374-faedb28d9cce" providerId="ADAL" clId="{486A66AE-1392-4257-A1B0-0C8D19D0BC28}" dt="2020-01-22T23:25:20.181" v="19013" actId="1076"/>
          <ac:spMkLst>
            <pc:docMk/>
            <pc:sldMk cId="3973598918" sldId="301"/>
            <ac:spMk id="6" creationId="{AFF91B7F-0992-4CA8-8516-FFDDCBA30EE7}"/>
          </ac:spMkLst>
        </pc:spChg>
        <pc:graphicFrameChg chg="add">
          <ac:chgData name="David Piepgrass" userId="f68184e7-edf4-4a95-9374-faedb28d9cce" providerId="ADAL" clId="{486A66AE-1392-4257-A1B0-0C8D19D0BC28}" dt="2020-01-22T23:16:42.989" v="18974"/>
          <ac:graphicFrameMkLst>
            <pc:docMk/>
            <pc:sldMk cId="3973598918" sldId="301"/>
            <ac:graphicFrameMk id="9" creationId="{12D29790-1072-4106-9BDE-71E191E5C513}"/>
          </ac:graphicFrameMkLst>
        </pc:graphicFrameChg>
        <pc:graphicFrameChg chg="del">
          <ac:chgData name="David Piepgrass" userId="f68184e7-edf4-4a95-9374-faedb28d9cce" providerId="ADAL" clId="{486A66AE-1392-4257-A1B0-0C8D19D0BC28}" dt="2020-01-22T23:16:37.748" v="18973" actId="478"/>
          <ac:graphicFrameMkLst>
            <pc:docMk/>
            <pc:sldMk cId="3973598918" sldId="301"/>
            <ac:graphicFrameMk id="14" creationId="{E1BED7A7-F46E-40C8-B385-432D8C3B4DE6}"/>
          </ac:graphicFrameMkLst>
        </pc:graphicFrameChg>
        <pc:picChg chg="add del mod">
          <ac:chgData name="David Piepgrass" userId="f68184e7-edf4-4a95-9374-faedb28d9cce" providerId="ADAL" clId="{486A66AE-1392-4257-A1B0-0C8D19D0BC28}" dt="2020-01-13T23:00:28.573" v="17374" actId="478"/>
          <ac:picMkLst>
            <pc:docMk/>
            <pc:sldMk cId="3973598918" sldId="301"/>
            <ac:picMk id="4" creationId="{7A4A69CA-0E89-46B3-BF30-2C983AD1DC3D}"/>
          </ac:picMkLst>
        </pc:picChg>
        <pc:picChg chg="add mod">
          <ac:chgData name="David Piepgrass" userId="f68184e7-edf4-4a95-9374-faedb28d9cce" providerId="ADAL" clId="{486A66AE-1392-4257-A1B0-0C8D19D0BC28}" dt="2020-01-22T23:25:17.198" v="19012" actId="1076"/>
          <ac:picMkLst>
            <pc:docMk/>
            <pc:sldMk cId="3973598918" sldId="301"/>
            <ac:picMk id="7" creationId="{FA0C61B6-7B01-4889-B863-EDC35C4DB1B9}"/>
          </ac:picMkLst>
        </pc:picChg>
        <pc:picChg chg="add del mod">
          <ac:chgData name="David Piepgrass" userId="f68184e7-edf4-4a95-9374-faedb28d9cce" providerId="ADAL" clId="{486A66AE-1392-4257-A1B0-0C8D19D0BC28}" dt="2020-01-13T23:00:24.060" v="17370" actId="931"/>
          <ac:picMkLst>
            <pc:docMk/>
            <pc:sldMk cId="3973598918" sldId="301"/>
            <ac:picMk id="9" creationId="{C0D59D6A-EEC4-41E6-9EAF-AB7CDDB4810B}"/>
          </ac:picMkLst>
        </pc:picChg>
        <pc:picChg chg="add del mod">
          <ac:chgData name="David Piepgrass" userId="f68184e7-edf4-4a95-9374-faedb28d9cce" providerId="ADAL" clId="{486A66AE-1392-4257-A1B0-0C8D19D0BC28}" dt="2020-01-14T20:55:21.604" v="17755" actId="478"/>
          <ac:picMkLst>
            <pc:docMk/>
            <pc:sldMk cId="3973598918" sldId="301"/>
            <ac:picMk id="11" creationId="{EE8DA250-E235-43A9-96DD-3B24BD8008E7}"/>
          </ac:picMkLst>
        </pc:picChg>
        <pc:picChg chg="add mod">
          <ac:chgData name="David Piepgrass" userId="f68184e7-edf4-4a95-9374-faedb28d9cce" providerId="ADAL" clId="{486A66AE-1392-4257-A1B0-0C8D19D0BC28}" dt="2020-01-22T23:25:24.253" v="19014" actId="1076"/>
          <ac:picMkLst>
            <pc:docMk/>
            <pc:sldMk cId="3973598918" sldId="301"/>
            <ac:picMk id="13" creationId="{5B9D06A1-C59F-4D21-BE4E-4076F4C70198}"/>
          </ac:picMkLst>
        </pc:picChg>
      </pc:sldChg>
      <pc:sldChg chg="addSp delSp modSp add delAnim modAnim">
        <pc:chgData name="David Piepgrass" userId="f68184e7-edf4-4a95-9374-faedb28d9cce" providerId="ADAL" clId="{486A66AE-1392-4257-A1B0-0C8D19D0BC28}" dt="2020-01-23T18:32:21.073" v="19078"/>
        <pc:sldMkLst>
          <pc:docMk/>
          <pc:sldMk cId="1330525625" sldId="302"/>
        </pc:sldMkLst>
        <pc:spChg chg="add del mod">
          <ac:chgData name="David Piepgrass" userId="f68184e7-edf4-4a95-9374-faedb28d9cce" providerId="ADAL" clId="{486A66AE-1392-4257-A1B0-0C8D19D0BC28}" dt="2020-01-22T23:10:40.993" v="18947" actId="478"/>
          <ac:spMkLst>
            <pc:docMk/>
            <pc:sldMk cId="1330525625" sldId="302"/>
            <ac:spMk id="4" creationId="{371DBF43-8577-45C9-80B8-E550AB68BE2C}"/>
          </ac:spMkLst>
        </pc:spChg>
        <pc:spChg chg="del mod">
          <ac:chgData name="David Piepgrass" userId="f68184e7-edf4-4a95-9374-faedb28d9cce" providerId="ADAL" clId="{486A66AE-1392-4257-A1B0-0C8D19D0BC28}" dt="2020-01-14T20:39:39.989" v="17625" actId="478"/>
          <ac:spMkLst>
            <pc:docMk/>
            <pc:sldMk cId="1330525625" sldId="302"/>
            <ac:spMk id="5" creationId="{0BAB4DD4-4BDE-4CD3-B725-5BFB1E2C9E28}"/>
          </ac:spMkLst>
        </pc:spChg>
        <pc:spChg chg="add del">
          <ac:chgData name="David Piepgrass" userId="f68184e7-edf4-4a95-9374-faedb28d9cce" providerId="ADAL" clId="{486A66AE-1392-4257-A1B0-0C8D19D0BC28}" dt="2020-01-14T20:39:55.895" v="17628"/>
          <ac:spMkLst>
            <pc:docMk/>
            <pc:sldMk cId="1330525625" sldId="302"/>
            <ac:spMk id="6" creationId="{2F32343A-7E6B-4DEA-8CE4-C8189D1E49D7}"/>
          </ac:spMkLst>
        </pc:spChg>
        <pc:spChg chg="add del mod">
          <ac:chgData name="David Piepgrass" userId="f68184e7-edf4-4a95-9374-faedb28d9cce" providerId="ADAL" clId="{486A66AE-1392-4257-A1B0-0C8D19D0BC28}" dt="2020-01-14T20:40:53.451" v="17652" actId="478"/>
          <ac:spMkLst>
            <pc:docMk/>
            <pc:sldMk cId="1330525625" sldId="302"/>
            <ac:spMk id="7" creationId="{7AE3F067-B2B1-4DED-818A-0D2BA3918DE4}"/>
          </ac:spMkLst>
        </pc:spChg>
        <pc:spChg chg="add mod">
          <ac:chgData name="David Piepgrass" userId="f68184e7-edf4-4a95-9374-faedb28d9cce" providerId="ADAL" clId="{486A66AE-1392-4257-A1B0-0C8D19D0BC28}" dt="2020-01-22T23:13:57.936" v="18953" actId="14100"/>
          <ac:spMkLst>
            <pc:docMk/>
            <pc:sldMk cId="1330525625" sldId="302"/>
            <ac:spMk id="8" creationId="{E7CD2FCF-4BC4-452C-A722-AEDE54711DAF}"/>
          </ac:spMkLst>
        </pc:spChg>
        <pc:graphicFrameChg chg="add">
          <ac:chgData name="David Piepgrass" userId="f68184e7-edf4-4a95-9374-faedb28d9cce" providerId="ADAL" clId="{486A66AE-1392-4257-A1B0-0C8D19D0BC28}" dt="2020-01-22T22:21:01.797" v="18698"/>
          <ac:graphicFrameMkLst>
            <pc:docMk/>
            <pc:sldMk cId="1330525625" sldId="302"/>
            <ac:graphicFrameMk id="9" creationId="{099F5EC5-673E-44A5-A6E5-11C4D59AB9FA}"/>
          </ac:graphicFrameMkLst>
        </pc:graphicFrameChg>
        <pc:graphicFrameChg chg="del">
          <ac:chgData name="David Piepgrass" userId="f68184e7-edf4-4a95-9374-faedb28d9cce" providerId="ADAL" clId="{486A66AE-1392-4257-A1B0-0C8D19D0BC28}" dt="2020-01-22T22:21:01.265" v="18697" actId="478"/>
          <ac:graphicFrameMkLst>
            <pc:docMk/>
            <pc:sldMk cId="1330525625" sldId="302"/>
            <ac:graphicFrameMk id="14" creationId="{E1BED7A7-F46E-40C8-B385-432D8C3B4DE6}"/>
          </ac:graphicFrameMkLst>
        </pc:graphicFrameChg>
        <pc:picChg chg="add del mod">
          <ac:chgData name="David Piepgrass" userId="f68184e7-edf4-4a95-9374-faedb28d9cce" providerId="ADAL" clId="{486A66AE-1392-4257-A1B0-0C8D19D0BC28}" dt="2020-01-14T20:50:59.055" v="17703" actId="478"/>
          <ac:picMkLst>
            <pc:docMk/>
            <pc:sldMk cId="1330525625" sldId="302"/>
            <ac:picMk id="4" creationId="{F9839337-5121-4945-998F-A74FECD63801}"/>
          </ac:picMkLst>
        </pc:picChg>
        <pc:picChg chg="add del mod">
          <ac:chgData name="David Piepgrass" userId="f68184e7-edf4-4a95-9374-faedb28d9cce" providerId="ADAL" clId="{486A66AE-1392-4257-A1B0-0C8D19D0BC28}" dt="2020-01-14T20:59:32.840" v="17778" actId="478"/>
          <ac:picMkLst>
            <pc:docMk/>
            <pc:sldMk cId="1330525625" sldId="302"/>
            <ac:picMk id="10" creationId="{1015667E-DA42-4A88-A5EC-CB9072E8AF37}"/>
          </ac:picMkLst>
        </pc:picChg>
        <pc:picChg chg="add del mod">
          <ac:chgData name="David Piepgrass" userId="f68184e7-edf4-4a95-9374-faedb28d9cce" providerId="ADAL" clId="{486A66AE-1392-4257-A1B0-0C8D19D0BC28}" dt="2020-01-14T22:17:08.782" v="17846" actId="478"/>
          <ac:picMkLst>
            <pc:docMk/>
            <pc:sldMk cId="1330525625" sldId="302"/>
            <ac:picMk id="12" creationId="{F09E0256-9D39-4773-8F1E-34F470638502}"/>
          </ac:picMkLst>
        </pc:picChg>
        <pc:picChg chg="add mod">
          <ac:chgData name="David Piepgrass" userId="f68184e7-edf4-4a95-9374-faedb28d9cce" providerId="ADAL" clId="{486A66AE-1392-4257-A1B0-0C8D19D0BC28}" dt="2020-01-22T23:10:29.121" v="18945" actId="1076"/>
          <ac:picMkLst>
            <pc:docMk/>
            <pc:sldMk cId="1330525625" sldId="302"/>
            <ac:picMk id="15" creationId="{3D6CB0E7-D9D5-4B57-8028-0B1E90A92AB4}"/>
          </ac:picMkLst>
        </pc:picChg>
      </pc:sldChg>
      <pc:sldChg chg="addSp delSp modSp add modTransition modAnim delCm">
        <pc:chgData name="David Piepgrass" userId="f68184e7-edf4-4a95-9374-faedb28d9cce" providerId="ADAL" clId="{486A66AE-1392-4257-A1B0-0C8D19D0BC28}" dt="2020-01-23T18:38:07.281" v="19140"/>
        <pc:sldMkLst>
          <pc:docMk/>
          <pc:sldMk cId="348799374" sldId="303"/>
        </pc:sldMkLst>
        <pc:spChg chg="mod">
          <ac:chgData name="David Piepgrass" userId="f68184e7-edf4-4a95-9374-faedb28d9cce" providerId="ADAL" clId="{486A66AE-1392-4257-A1B0-0C8D19D0BC28}" dt="2020-01-15T21:45:52.673" v="17928" actId="20577"/>
          <ac:spMkLst>
            <pc:docMk/>
            <pc:sldMk cId="348799374" sldId="303"/>
            <ac:spMk id="2" creationId="{CBD62C9C-FDA0-41F2-A783-9BAB24B8A5FF}"/>
          </ac:spMkLst>
        </pc:spChg>
        <pc:spChg chg="mod">
          <ac:chgData name="David Piepgrass" userId="f68184e7-edf4-4a95-9374-faedb28d9cce" providerId="ADAL" clId="{486A66AE-1392-4257-A1B0-0C8D19D0BC28}" dt="2020-01-15T21:48:31.998" v="17996" actId="207"/>
          <ac:spMkLst>
            <pc:docMk/>
            <pc:sldMk cId="348799374" sldId="303"/>
            <ac:spMk id="3" creationId="{6C239926-BBFD-4731-8B13-75B3719743E3}"/>
          </ac:spMkLst>
        </pc:spChg>
        <pc:spChg chg="del">
          <ac:chgData name="David Piepgrass" userId="f68184e7-edf4-4a95-9374-faedb28d9cce" providerId="ADAL" clId="{486A66AE-1392-4257-A1B0-0C8D19D0BC28}" dt="2020-01-15T21:46:23.234" v="17929" actId="478"/>
          <ac:spMkLst>
            <pc:docMk/>
            <pc:sldMk cId="348799374" sldId="303"/>
            <ac:spMk id="7" creationId="{48F14113-9C83-45A9-9FA5-BFBDE45F677B}"/>
          </ac:spMkLst>
        </pc:spChg>
        <pc:spChg chg="del">
          <ac:chgData name="David Piepgrass" userId="f68184e7-edf4-4a95-9374-faedb28d9cce" providerId="ADAL" clId="{486A66AE-1392-4257-A1B0-0C8D19D0BC28}" dt="2020-01-15T21:46:23.234" v="17929" actId="478"/>
          <ac:spMkLst>
            <pc:docMk/>
            <pc:sldMk cId="348799374" sldId="303"/>
            <ac:spMk id="8" creationId="{E3B02B8D-EBF1-4579-B98E-4C0929088632}"/>
          </ac:spMkLst>
        </pc:spChg>
        <pc:spChg chg="add mod">
          <ac:chgData name="David Piepgrass" userId="f68184e7-edf4-4a95-9374-faedb28d9cce" providerId="ADAL" clId="{486A66AE-1392-4257-A1B0-0C8D19D0BC28}" dt="2020-01-15T21:49:03.409" v="18036" actId="6549"/>
          <ac:spMkLst>
            <pc:docMk/>
            <pc:sldMk cId="348799374" sldId="303"/>
            <ac:spMk id="11" creationId="{E33B0109-0E5D-4A4E-8312-4BA39338F97A}"/>
          </ac:spMkLst>
        </pc:spChg>
        <pc:picChg chg="add del mod">
          <ac:chgData name="David Piepgrass" userId="f68184e7-edf4-4a95-9374-faedb28d9cce" providerId="ADAL" clId="{486A66AE-1392-4257-A1B0-0C8D19D0BC28}" dt="2020-01-15T21:51:10.450" v="18037" actId="478"/>
          <ac:picMkLst>
            <pc:docMk/>
            <pc:sldMk cId="348799374" sldId="303"/>
            <ac:picMk id="5" creationId="{89738055-D3BB-47D8-8AA4-8BD79DCADE01}"/>
          </ac:picMkLst>
        </pc:picChg>
        <pc:picChg chg="add del mod">
          <ac:chgData name="David Piepgrass" userId="f68184e7-edf4-4a95-9374-faedb28d9cce" providerId="ADAL" clId="{486A66AE-1392-4257-A1B0-0C8D19D0BC28}" dt="2020-01-15T21:48:03.482" v="17971" actId="478"/>
          <ac:picMkLst>
            <pc:docMk/>
            <pc:sldMk cId="348799374" sldId="303"/>
            <ac:picMk id="9" creationId="{06558ABA-35DE-4BC3-B32F-4CE96A2246DD}"/>
          </ac:picMkLst>
        </pc:picChg>
        <pc:picChg chg="add mod">
          <ac:chgData name="David Piepgrass" userId="f68184e7-edf4-4a95-9374-faedb28d9cce" providerId="ADAL" clId="{486A66AE-1392-4257-A1B0-0C8D19D0BC28}" dt="2020-01-15T21:51:31.512" v="18043" actId="1076"/>
          <ac:picMkLst>
            <pc:docMk/>
            <pc:sldMk cId="348799374" sldId="303"/>
            <ac:picMk id="12" creationId="{8C40A677-2563-4CE0-BBD1-DCF28D325195}"/>
          </ac:picMkLst>
        </pc:picChg>
        <pc:picChg chg="del">
          <ac:chgData name="David Piepgrass" userId="f68184e7-edf4-4a95-9374-faedb28d9cce" providerId="ADAL" clId="{486A66AE-1392-4257-A1B0-0C8D19D0BC28}" dt="2020-01-15T21:46:23.234" v="17929" actId="478"/>
          <ac:picMkLst>
            <pc:docMk/>
            <pc:sldMk cId="348799374" sldId="303"/>
            <ac:picMk id="21" creationId="{3CA8E261-625B-463B-8DA1-228182CD6792}"/>
          </ac:picMkLst>
        </pc:picChg>
      </pc:sldChg>
      <pc:sldChg chg="add del">
        <pc:chgData name="David Piepgrass" userId="f68184e7-edf4-4a95-9374-faedb28d9cce" providerId="ADAL" clId="{486A66AE-1392-4257-A1B0-0C8D19D0BC28}" dt="2020-01-15T21:48:05.273" v="17972"/>
        <pc:sldMkLst>
          <pc:docMk/>
          <pc:sldMk cId="918681487" sldId="304"/>
        </pc:sldMkLst>
      </pc:sldChg>
      <pc:sldChg chg="delSp modSp add modTransition">
        <pc:chgData name="David Piepgrass" userId="f68184e7-edf4-4a95-9374-faedb28d9cce" providerId="ADAL" clId="{486A66AE-1392-4257-A1B0-0C8D19D0BC28}" dt="2020-01-22T22:19:58.967" v="18683" actId="14100"/>
        <pc:sldMkLst>
          <pc:docMk/>
          <pc:sldMk cId="3824474850" sldId="304"/>
        </pc:sldMkLst>
        <pc:spChg chg="mod">
          <ac:chgData name="David Piepgrass" userId="f68184e7-edf4-4a95-9374-faedb28d9cce" providerId="ADAL" clId="{486A66AE-1392-4257-A1B0-0C8D19D0BC28}" dt="2020-01-22T22:19:58.967" v="18683" actId="14100"/>
          <ac:spMkLst>
            <pc:docMk/>
            <pc:sldMk cId="3824474850" sldId="304"/>
            <ac:spMk id="4" creationId="{21846EEE-B6DC-4F2C-B14D-2FC350FF21D8}"/>
          </ac:spMkLst>
        </pc:spChg>
        <pc:spChg chg="del mod">
          <ac:chgData name="David Piepgrass" userId="f68184e7-edf4-4a95-9374-faedb28d9cce" providerId="ADAL" clId="{486A66AE-1392-4257-A1B0-0C8D19D0BC28}" dt="2020-01-22T22:19:47.002" v="18680" actId="478"/>
          <ac:spMkLst>
            <pc:docMk/>
            <pc:sldMk cId="3824474850" sldId="304"/>
            <ac:spMk id="5" creationId="{0BAB4DD4-4BDE-4CD3-B725-5BFB1E2C9E28}"/>
          </ac:spMkLst>
        </pc:spChg>
        <pc:graphicFrameChg chg="mod">
          <ac:chgData name="David Piepgrass" userId="f68184e7-edf4-4a95-9374-faedb28d9cce" providerId="ADAL" clId="{486A66AE-1392-4257-A1B0-0C8D19D0BC28}" dt="2020-01-22T22:18:14.761" v="18661"/>
          <ac:graphicFrameMkLst>
            <pc:docMk/>
            <pc:sldMk cId="3824474850" sldId="304"/>
            <ac:graphicFrameMk id="7" creationId="{826F4AB1-65B0-443E-9871-969E79723CA8}"/>
          </ac:graphicFrameMkLst>
        </pc:graphicFrameChg>
      </pc:sldChg>
      <pc:sldChg chg="modSp add">
        <pc:chgData name="David Piepgrass" userId="f68184e7-edf4-4a95-9374-faedb28d9cce" providerId="ADAL" clId="{486A66AE-1392-4257-A1B0-0C8D19D0BC28}" dt="2020-01-22T22:16:51.617" v="18659" actId="20577"/>
        <pc:sldMkLst>
          <pc:docMk/>
          <pc:sldMk cId="4058273289" sldId="305"/>
        </pc:sldMkLst>
        <pc:graphicFrameChg chg="mod">
          <ac:chgData name="David Piepgrass" userId="f68184e7-edf4-4a95-9374-faedb28d9cce" providerId="ADAL" clId="{486A66AE-1392-4257-A1B0-0C8D19D0BC28}" dt="2020-01-22T22:16:51.617" v="18659" actId="20577"/>
          <ac:graphicFrameMkLst>
            <pc:docMk/>
            <pc:sldMk cId="4058273289" sldId="305"/>
            <ac:graphicFrameMk id="14" creationId="{E1BED7A7-F46E-40C8-B385-432D8C3B4DE6}"/>
          </ac:graphicFrameMkLst>
        </pc:graphicFrameChg>
      </pc:sldChg>
      <pc:sldChg chg="add">
        <pc:chgData name="David Piepgrass" userId="f68184e7-edf4-4a95-9374-faedb28d9cce" providerId="ADAL" clId="{486A66AE-1392-4257-A1B0-0C8D19D0BC28}" dt="2020-01-22T22:15:48.751" v="18631"/>
        <pc:sldMkLst>
          <pc:docMk/>
          <pc:sldMk cId="2766448025" sldId="306"/>
        </pc:sldMkLst>
      </pc:sldChg>
      <pc:sldChg chg="addSp delSp modSp add modAnim">
        <pc:chgData name="David Piepgrass" userId="f68184e7-edf4-4a95-9374-faedb28d9cce" providerId="ADAL" clId="{486A66AE-1392-4257-A1B0-0C8D19D0BC28}" dt="2020-01-22T23:08:49.292" v="18939"/>
        <pc:sldMkLst>
          <pc:docMk/>
          <pc:sldMk cId="1597564743" sldId="307"/>
        </pc:sldMkLst>
        <pc:spChg chg="add del mod">
          <ac:chgData name="David Piepgrass" userId="f68184e7-edf4-4a95-9374-faedb28d9cce" providerId="ADAL" clId="{486A66AE-1392-4257-A1B0-0C8D19D0BC28}" dt="2020-01-22T22:40:10.661" v="18718" actId="478"/>
          <ac:spMkLst>
            <pc:docMk/>
            <pc:sldMk cId="1597564743" sldId="307"/>
            <ac:spMk id="3" creationId="{BB4C0615-A79C-46F5-872E-6F39F78C3879}"/>
          </ac:spMkLst>
        </pc:spChg>
        <pc:spChg chg="mod ord">
          <ac:chgData name="David Piepgrass" userId="f68184e7-edf4-4a95-9374-faedb28d9cce" providerId="ADAL" clId="{486A66AE-1392-4257-A1B0-0C8D19D0BC28}" dt="2020-01-22T22:46:57.775" v="18728" actId="167"/>
          <ac:spMkLst>
            <pc:docMk/>
            <pc:sldMk cId="1597564743" sldId="307"/>
            <ac:spMk id="4" creationId="{70FDD6CA-EFA0-4F1C-9A6F-DE412768D6FB}"/>
          </ac:spMkLst>
        </pc:spChg>
        <pc:spChg chg="add mod">
          <ac:chgData name="David Piepgrass" userId="f68184e7-edf4-4a95-9374-faedb28d9cce" providerId="ADAL" clId="{486A66AE-1392-4257-A1B0-0C8D19D0BC28}" dt="2020-01-22T22:52:37.223" v="18799" actId="20577"/>
          <ac:spMkLst>
            <pc:docMk/>
            <pc:sldMk cId="1597564743" sldId="307"/>
            <ac:spMk id="5" creationId="{97F05F9C-85F6-44CF-A761-EF63C33DDCDF}"/>
          </ac:spMkLst>
        </pc:spChg>
        <pc:spChg chg="add del">
          <ac:chgData name="David Piepgrass" userId="f68184e7-edf4-4a95-9374-faedb28d9cce" providerId="ADAL" clId="{486A66AE-1392-4257-A1B0-0C8D19D0BC28}" dt="2020-01-22T22:47:01.499" v="18730"/>
          <ac:spMkLst>
            <pc:docMk/>
            <pc:sldMk cId="1597564743" sldId="307"/>
            <ac:spMk id="6" creationId="{FE0C6B65-5EA2-49E7-9E6E-A9F056C65566}"/>
          </ac:spMkLst>
        </pc:spChg>
        <pc:spChg chg="del">
          <ac:chgData name="David Piepgrass" userId="f68184e7-edf4-4a95-9374-faedb28d9cce" providerId="ADAL" clId="{486A66AE-1392-4257-A1B0-0C8D19D0BC28}" dt="2020-01-22T22:37:33.891" v="18708" actId="478"/>
          <ac:spMkLst>
            <pc:docMk/>
            <pc:sldMk cId="1597564743" sldId="307"/>
            <ac:spMk id="7" creationId="{8F699C5A-01DB-46A4-92A6-FB01F33F423E}"/>
          </ac:spMkLst>
        </pc:spChg>
        <pc:spChg chg="add del mod">
          <ac:chgData name="David Piepgrass" userId="f68184e7-edf4-4a95-9374-faedb28d9cce" providerId="ADAL" clId="{486A66AE-1392-4257-A1B0-0C8D19D0BC28}" dt="2020-01-22T22:48:31.087" v="18735" actId="478"/>
          <ac:spMkLst>
            <pc:docMk/>
            <pc:sldMk cId="1597564743" sldId="307"/>
            <ac:spMk id="9" creationId="{CF418371-DB6D-4B9A-991F-00F1836BB066}"/>
          </ac:spMkLst>
        </pc:spChg>
        <pc:spChg chg="add mod">
          <ac:chgData name="David Piepgrass" userId="f68184e7-edf4-4a95-9374-faedb28d9cce" providerId="ADAL" clId="{486A66AE-1392-4257-A1B0-0C8D19D0BC28}" dt="2020-01-22T22:53:18.747" v="18807" actId="20577"/>
          <ac:spMkLst>
            <pc:docMk/>
            <pc:sldMk cId="1597564743" sldId="307"/>
            <ac:spMk id="10" creationId="{04B90AD8-90F9-4938-85E9-EFAA764139E9}"/>
          </ac:spMkLst>
        </pc:spChg>
        <pc:spChg chg="add mod">
          <ac:chgData name="David Piepgrass" userId="f68184e7-edf4-4a95-9374-faedb28d9cce" providerId="ADAL" clId="{486A66AE-1392-4257-A1B0-0C8D19D0BC28}" dt="2020-01-22T22:52:22.142" v="18796" actId="1076"/>
          <ac:spMkLst>
            <pc:docMk/>
            <pc:sldMk cId="1597564743" sldId="307"/>
            <ac:spMk id="11" creationId="{E327EAF8-FF55-4838-BBE6-7F6341F04544}"/>
          </ac:spMkLst>
        </pc:spChg>
        <pc:spChg chg="add mod">
          <ac:chgData name="David Piepgrass" userId="f68184e7-edf4-4a95-9374-faedb28d9cce" providerId="ADAL" clId="{486A66AE-1392-4257-A1B0-0C8D19D0BC28}" dt="2020-01-22T22:53:00.672" v="18803" actId="1076"/>
          <ac:spMkLst>
            <pc:docMk/>
            <pc:sldMk cId="1597564743" sldId="307"/>
            <ac:spMk id="17" creationId="{363E142E-C0E6-4F11-9839-D6678BD60E2A}"/>
          </ac:spMkLst>
        </pc:spChg>
        <pc:spChg chg="add mod">
          <ac:chgData name="David Piepgrass" userId="f68184e7-edf4-4a95-9374-faedb28d9cce" providerId="ADAL" clId="{486A66AE-1392-4257-A1B0-0C8D19D0BC28}" dt="2020-01-22T23:04:21.517" v="18895" actId="20577"/>
          <ac:spMkLst>
            <pc:docMk/>
            <pc:sldMk cId="1597564743" sldId="307"/>
            <ac:spMk id="18" creationId="{7441E92F-44FC-40E3-9A95-908209E0DB03}"/>
          </ac:spMkLst>
        </pc:spChg>
        <pc:spChg chg="add mod">
          <ac:chgData name="David Piepgrass" userId="f68184e7-edf4-4a95-9374-faedb28d9cce" providerId="ADAL" clId="{486A66AE-1392-4257-A1B0-0C8D19D0BC28}" dt="2020-01-22T22:53:57.501" v="18818" actId="1076"/>
          <ac:spMkLst>
            <pc:docMk/>
            <pc:sldMk cId="1597564743" sldId="307"/>
            <ac:spMk id="19" creationId="{ABB54B6B-E2F6-4BB0-9493-8BF993BF9837}"/>
          </ac:spMkLst>
        </pc:spChg>
        <pc:cxnChg chg="add mod">
          <ac:chgData name="David Piepgrass" userId="f68184e7-edf4-4a95-9374-faedb28d9cce" providerId="ADAL" clId="{486A66AE-1392-4257-A1B0-0C8D19D0BC28}" dt="2020-01-22T22:51:33.001" v="18791" actId="692"/>
          <ac:cxnSpMkLst>
            <pc:docMk/>
            <pc:sldMk cId="1597564743" sldId="307"/>
            <ac:cxnSpMk id="13" creationId="{8A838638-706C-408C-A5D0-00A90DADC42B}"/>
          </ac:cxnSpMkLst>
        </pc:cxnChg>
        <pc:cxnChg chg="add mod">
          <ac:chgData name="David Piepgrass" userId="f68184e7-edf4-4a95-9374-faedb28d9cce" providerId="ADAL" clId="{486A66AE-1392-4257-A1B0-0C8D19D0BC28}" dt="2020-01-22T22:52:12.474" v="18793" actId="17032"/>
          <ac:cxnSpMkLst>
            <pc:docMk/>
            <pc:sldMk cId="1597564743" sldId="307"/>
            <ac:cxnSpMk id="15" creationId="{6587F552-0A6B-40C3-B40E-C62295E64910}"/>
          </ac:cxnSpMkLst>
        </pc:cxnChg>
        <pc:cxnChg chg="add mod">
          <ac:chgData name="David Piepgrass" userId="f68184e7-edf4-4a95-9374-faedb28d9cce" providerId="ADAL" clId="{486A66AE-1392-4257-A1B0-0C8D19D0BC28}" dt="2020-01-22T22:52:19.437" v="18795" actId="1076"/>
          <ac:cxnSpMkLst>
            <pc:docMk/>
            <pc:sldMk cId="1597564743" sldId="307"/>
            <ac:cxnSpMk id="16" creationId="{04B895F2-D8FA-4BFF-B27F-F92CC0D7DD06}"/>
          </ac:cxnSpMkLst>
        </pc:cxn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0T15:24:31.490" idx="3">
    <p:pos x="7433" y="3458"/>
    <p:text>The main tweak was to use InternalList instead of InternalDList. Also, enable optimizations on Loyc.Essentials (oops)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C4D060-96C9-43FA-942E-0AFB3608AE26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4483026-EE28-4833-ADAB-ED01EABF763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/>
            <a:t>B+ Tree</a:t>
          </a:r>
          <a:endParaRPr lang="en-US" dirty="0"/>
        </a:p>
      </dgm:t>
    </dgm:pt>
    <dgm:pt modelId="{88CBB208-7C90-4C01-A337-D85C6408E152}" type="parTrans" cxnId="{B3A96E44-F1F2-43C2-973E-92A955613758}">
      <dgm:prSet/>
      <dgm:spPr/>
      <dgm:t>
        <a:bodyPr/>
        <a:lstStyle/>
        <a:p>
          <a:endParaRPr lang="en-US"/>
        </a:p>
      </dgm:t>
    </dgm:pt>
    <dgm:pt modelId="{47E11700-39FB-4DA7-AFF3-8C13D6921115}" type="sibTrans" cxnId="{B3A96E44-F1F2-43C2-973E-92A955613758}">
      <dgm:prSet/>
      <dgm:spPr/>
      <dgm:t>
        <a:bodyPr/>
        <a:lstStyle/>
        <a:p>
          <a:endParaRPr lang="en-US"/>
        </a:p>
      </dgm:t>
    </dgm:pt>
    <dgm:pt modelId="{1186780A-6894-4166-A18D-F354E19729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1"/>
            <a:t>large fan out</a:t>
          </a:r>
          <a:r>
            <a:rPr lang="en-CA" sz="1800"/>
            <a:t> (fan-out of 50 ⇒​ 2500 items in 2 levels)</a:t>
          </a:r>
          <a:endParaRPr lang="en-US" sz="1800" dirty="0"/>
        </a:p>
      </dgm:t>
    </dgm:pt>
    <dgm:pt modelId="{72E4D51D-2C6F-4278-930D-8A0A2FA2D203}" type="parTrans" cxnId="{66BDAFD8-B116-447B-B75D-2FF33D0A3ED0}">
      <dgm:prSet/>
      <dgm:spPr/>
      <dgm:t>
        <a:bodyPr/>
        <a:lstStyle/>
        <a:p>
          <a:endParaRPr lang="en-US"/>
        </a:p>
      </dgm:t>
    </dgm:pt>
    <dgm:pt modelId="{5078E845-D86F-4DA5-B906-CD757F4EDCC8}" type="sibTrans" cxnId="{66BDAFD8-B116-447B-B75D-2FF33D0A3ED0}">
      <dgm:prSet/>
      <dgm:spPr/>
      <dgm:t>
        <a:bodyPr/>
        <a:lstStyle/>
        <a:p>
          <a:endParaRPr lang="en-US"/>
        </a:p>
      </dgm:t>
    </dgm:pt>
    <dgm:pt modelId="{B9BBF580-72F4-4D84-9E85-C742D696914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1"/>
            <a:t>two node types</a:t>
          </a:r>
          <a:r>
            <a:rPr lang="en-CA" sz="1800"/>
            <a:t> (leaf and internal; data in leaves only)</a:t>
          </a:r>
          <a:endParaRPr lang="en-US" sz="1800" dirty="0"/>
        </a:p>
      </dgm:t>
    </dgm:pt>
    <dgm:pt modelId="{9037DF76-F475-4946-BE92-39B46163D6A5}" type="parTrans" cxnId="{9065FBE2-9E7F-4094-BE0C-0AC92E50383F}">
      <dgm:prSet/>
      <dgm:spPr/>
      <dgm:t>
        <a:bodyPr/>
        <a:lstStyle/>
        <a:p>
          <a:endParaRPr lang="en-US"/>
        </a:p>
      </dgm:t>
    </dgm:pt>
    <dgm:pt modelId="{57DB0075-F6B2-4F61-9045-AC031611A54B}" type="sibTrans" cxnId="{9065FBE2-9E7F-4094-BE0C-0AC92E50383F}">
      <dgm:prSet/>
      <dgm:spPr/>
      <dgm:t>
        <a:bodyPr/>
        <a:lstStyle/>
        <a:p>
          <a:endParaRPr lang="en-US"/>
        </a:p>
      </dgm:t>
    </dgm:pt>
    <dgm:pt modelId="{FADBC79C-E596-4389-B020-1C9F80140A0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/>
            <a:t>​</a:t>
          </a:r>
          <a:r>
            <a:rPr lang="en-CA" sz="1800" strike="sngStrike"/>
            <a:t>sorted items</a:t>
          </a:r>
          <a:r>
            <a:rPr lang="en-CA" sz="1800"/>
            <a:t> (A-Lists are </a:t>
          </a:r>
          <a:r>
            <a:rPr lang="en-CA" sz="1800" b="1"/>
            <a:t>not necessarily sorted</a:t>
          </a:r>
          <a:r>
            <a:rPr lang="en-CA" sz="1800"/>
            <a:t>)</a:t>
          </a:r>
          <a:endParaRPr lang="en-US" sz="1800" dirty="0"/>
        </a:p>
      </dgm:t>
    </dgm:pt>
    <dgm:pt modelId="{7682A685-FD20-4580-8F30-6993A869330B}" type="parTrans" cxnId="{5E2715EE-8C08-4246-A744-9680EAFA73AE}">
      <dgm:prSet/>
      <dgm:spPr/>
      <dgm:t>
        <a:bodyPr/>
        <a:lstStyle/>
        <a:p>
          <a:endParaRPr lang="en-US"/>
        </a:p>
      </dgm:t>
    </dgm:pt>
    <dgm:pt modelId="{4B50B46C-E090-4FC6-97B1-234260F99F0F}" type="sibTrans" cxnId="{5E2715EE-8C08-4246-A744-9680EAFA73AE}">
      <dgm:prSet/>
      <dgm:spPr/>
      <dgm:t>
        <a:bodyPr/>
        <a:lstStyle/>
        <a:p>
          <a:endParaRPr lang="en-US"/>
        </a:p>
      </dgm:t>
    </dgm:pt>
    <dgm:pt modelId="{D0B47D20-96F5-468A-A110-B7796CF758C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/>
            <a:t>​</a:t>
          </a:r>
          <a:r>
            <a:rPr lang="en-CA" sz="1800" strike="sngStrike"/>
            <a:t>disk storage</a:t>
          </a:r>
          <a:r>
            <a:rPr lang="en-CA" sz="1800" strike="noStrike"/>
            <a:t> (A-Lists are </a:t>
          </a:r>
          <a:r>
            <a:rPr lang="en-CA" sz="1800" b="1" strike="noStrike"/>
            <a:t>in memory </a:t>
          </a:r>
          <a:r>
            <a:rPr lang="en-CA" sz="1600" b="0" strike="noStrike"/>
            <a:t>in this version</a:t>
          </a:r>
          <a:r>
            <a:rPr lang="en-CA" sz="1800" strike="noStrike"/>
            <a:t>)</a:t>
          </a:r>
          <a:endParaRPr lang="en-US" sz="1800" strike="sngStrike" dirty="0"/>
        </a:p>
      </dgm:t>
    </dgm:pt>
    <dgm:pt modelId="{F0BF87C5-A767-4B6F-8838-72D2B0A834C6}" type="parTrans" cxnId="{FDD3D179-C572-43AF-8F7C-B16902808AD5}">
      <dgm:prSet/>
      <dgm:spPr/>
      <dgm:t>
        <a:bodyPr/>
        <a:lstStyle/>
        <a:p>
          <a:endParaRPr lang="en-US"/>
        </a:p>
      </dgm:t>
    </dgm:pt>
    <dgm:pt modelId="{072D42D4-80E9-46F7-9A15-DA0F35FFE688}" type="sibTrans" cxnId="{FDD3D179-C572-43AF-8F7C-B16902808AD5}">
      <dgm:prSet/>
      <dgm:spPr/>
      <dgm:t>
        <a:bodyPr/>
        <a:lstStyle/>
        <a:p>
          <a:endParaRPr lang="en-US"/>
        </a:p>
      </dgm:t>
    </dgm:pt>
    <dgm:pt modelId="{D369BB17-E815-478A-9A3B-AB1291CFFE68}" type="pres">
      <dgm:prSet presAssocID="{2AC4D060-96C9-43FA-942E-0AFB3608AE26}" presName="Name0" presStyleCnt="0">
        <dgm:presLayoutVars>
          <dgm:dir/>
          <dgm:animLvl val="lvl"/>
          <dgm:resizeHandles val="exact"/>
        </dgm:presLayoutVars>
      </dgm:prSet>
      <dgm:spPr/>
    </dgm:pt>
    <dgm:pt modelId="{A382FAE0-1133-4D56-89B2-71A840BB232F}" type="pres">
      <dgm:prSet presAssocID="{F4483026-EE28-4833-ADAB-ED01EABF7637}" presName="linNode" presStyleCnt="0"/>
      <dgm:spPr/>
    </dgm:pt>
    <dgm:pt modelId="{E1DF83B7-D824-4F45-82C6-4835D83B6A37}" type="pres">
      <dgm:prSet presAssocID="{F4483026-EE28-4833-ADAB-ED01EABF7637}" presName="parentText" presStyleLbl="node1" presStyleIdx="0" presStyleCnt="1" custScaleY="57013">
        <dgm:presLayoutVars>
          <dgm:chMax val="1"/>
          <dgm:bulletEnabled val="1"/>
        </dgm:presLayoutVars>
      </dgm:prSet>
      <dgm:spPr/>
    </dgm:pt>
    <dgm:pt modelId="{BA2C2A6B-D49D-49C5-93FC-6D9A942AB450}" type="pres">
      <dgm:prSet presAssocID="{F4483026-EE28-4833-ADAB-ED01EABF7637}" presName="descendantText" presStyleLbl="alignAccFollowNode1" presStyleIdx="0" presStyleCnt="1" custScaleY="126119" custLinFactNeighborY="1052">
        <dgm:presLayoutVars>
          <dgm:bulletEnabled val="1"/>
        </dgm:presLayoutVars>
      </dgm:prSet>
      <dgm:spPr/>
    </dgm:pt>
  </dgm:ptLst>
  <dgm:cxnLst>
    <dgm:cxn modelId="{B3A96E44-F1F2-43C2-973E-92A955613758}" srcId="{2AC4D060-96C9-43FA-942E-0AFB3608AE26}" destId="{F4483026-EE28-4833-ADAB-ED01EABF7637}" srcOrd="0" destOrd="0" parTransId="{88CBB208-7C90-4C01-A337-D85C6408E152}" sibTransId="{47E11700-39FB-4DA7-AFF3-8C13D6921115}"/>
    <dgm:cxn modelId="{372D9969-D153-4655-AF84-F0E6A6C5984E}" type="presOf" srcId="{2AC4D060-96C9-43FA-942E-0AFB3608AE26}" destId="{D369BB17-E815-478A-9A3B-AB1291CFFE68}" srcOrd="0" destOrd="0" presId="urn:microsoft.com/office/officeart/2005/8/layout/vList5"/>
    <dgm:cxn modelId="{C9F23470-FA33-4D64-B286-7D7DC9CB93FC}" type="presOf" srcId="{B9BBF580-72F4-4D84-9E85-C742D6969145}" destId="{BA2C2A6B-D49D-49C5-93FC-6D9A942AB450}" srcOrd="0" destOrd="1" presId="urn:microsoft.com/office/officeart/2005/8/layout/vList5"/>
    <dgm:cxn modelId="{0E6EF375-93FB-4DBC-9F71-6509B937DCF3}" type="presOf" srcId="{F4483026-EE28-4833-ADAB-ED01EABF7637}" destId="{E1DF83B7-D824-4F45-82C6-4835D83B6A37}" srcOrd="0" destOrd="0" presId="urn:microsoft.com/office/officeart/2005/8/layout/vList5"/>
    <dgm:cxn modelId="{FDD3D179-C572-43AF-8F7C-B16902808AD5}" srcId="{F4483026-EE28-4833-ADAB-ED01EABF7637}" destId="{D0B47D20-96F5-468A-A110-B7796CF758C4}" srcOrd="3" destOrd="0" parTransId="{F0BF87C5-A767-4B6F-8838-72D2B0A834C6}" sibTransId="{072D42D4-80E9-46F7-9A15-DA0F35FFE688}"/>
    <dgm:cxn modelId="{8C3E4090-4C08-4A65-9967-411011B0AA40}" type="presOf" srcId="{FADBC79C-E596-4389-B020-1C9F80140A0E}" destId="{BA2C2A6B-D49D-49C5-93FC-6D9A942AB450}" srcOrd="0" destOrd="2" presId="urn:microsoft.com/office/officeart/2005/8/layout/vList5"/>
    <dgm:cxn modelId="{66BDAFD8-B116-447B-B75D-2FF33D0A3ED0}" srcId="{F4483026-EE28-4833-ADAB-ED01EABF7637}" destId="{1186780A-6894-4166-A18D-F354E19729F8}" srcOrd="0" destOrd="0" parTransId="{72E4D51D-2C6F-4278-930D-8A0A2FA2D203}" sibTransId="{5078E845-D86F-4DA5-B906-CD757F4EDCC8}"/>
    <dgm:cxn modelId="{7D3AA7D9-5454-4E15-A297-A94AB0560FA0}" type="presOf" srcId="{D0B47D20-96F5-468A-A110-B7796CF758C4}" destId="{BA2C2A6B-D49D-49C5-93FC-6D9A942AB450}" srcOrd="0" destOrd="3" presId="urn:microsoft.com/office/officeart/2005/8/layout/vList5"/>
    <dgm:cxn modelId="{9065FBE2-9E7F-4094-BE0C-0AC92E50383F}" srcId="{F4483026-EE28-4833-ADAB-ED01EABF7637}" destId="{B9BBF580-72F4-4D84-9E85-C742D6969145}" srcOrd="1" destOrd="0" parTransId="{9037DF76-F475-4946-BE92-39B46163D6A5}" sibTransId="{57DB0075-F6B2-4F61-9045-AC031611A54B}"/>
    <dgm:cxn modelId="{87F20DE8-D536-4BEB-B83E-D5B1989A8FD6}" type="presOf" srcId="{1186780A-6894-4166-A18D-F354E19729F8}" destId="{BA2C2A6B-D49D-49C5-93FC-6D9A942AB450}" srcOrd="0" destOrd="0" presId="urn:microsoft.com/office/officeart/2005/8/layout/vList5"/>
    <dgm:cxn modelId="{5E2715EE-8C08-4246-A744-9680EAFA73AE}" srcId="{F4483026-EE28-4833-ADAB-ED01EABF7637}" destId="{FADBC79C-E596-4389-B020-1C9F80140A0E}" srcOrd="2" destOrd="0" parTransId="{7682A685-FD20-4580-8F30-6993A869330B}" sibTransId="{4B50B46C-E090-4FC6-97B1-234260F99F0F}"/>
    <dgm:cxn modelId="{CAD51BFD-D7D9-4892-B847-A0907DC1E178}" type="presParOf" srcId="{D369BB17-E815-478A-9A3B-AB1291CFFE68}" destId="{A382FAE0-1133-4D56-89B2-71A840BB232F}" srcOrd="0" destOrd="0" presId="urn:microsoft.com/office/officeart/2005/8/layout/vList5"/>
    <dgm:cxn modelId="{44359729-7378-4889-99B5-1F91F74F79F4}" type="presParOf" srcId="{A382FAE0-1133-4D56-89B2-71A840BB232F}" destId="{E1DF83B7-D824-4F45-82C6-4835D83B6A37}" srcOrd="0" destOrd="0" presId="urn:microsoft.com/office/officeart/2005/8/layout/vList5"/>
    <dgm:cxn modelId="{1F5DA487-5AB1-45B5-AC4C-481DF8E44BF8}" type="presParOf" srcId="{A382FAE0-1133-4D56-89B2-71A840BB232F}" destId="{BA2C2A6B-D49D-49C5-93FC-6D9A942AB45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AC4D060-96C9-43FA-942E-0AFB3608AE26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4483026-EE28-4833-ADAB-ED01EABF763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dirty="0"/>
            <a:t>B+ Tree</a:t>
          </a:r>
          <a:endParaRPr lang="en-US" dirty="0"/>
        </a:p>
      </dgm:t>
    </dgm:pt>
    <dgm:pt modelId="{88CBB208-7C90-4C01-A337-D85C6408E152}" type="parTrans" cxnId="{B3A96E44-F1F2-43C2-973E-92A955613758}">
      <dgm:prSet/>
      <dgm:spPr/>
      <dgm:t>
        <a:bodyPr/>
        <a:lstStyle/>
        <a:p>
          <a:endParaRPr lang="en-US"/>
        </a:p>
      </dgm:t>
    </dgm:pt>
    <dgm:pt modelId="{47E11700-39FB-4DA7-AFF3-8C13D6921115}" type="sibTrans" cxnId="{B3A96E44-F1F2-43C2-973E-92A955613758}">
      <dgm:prSet/>
      <dgm:spPr/>
      <dgm:t>
        <a:bodyPr/>
        <a:lstStyle/>
        <a:p>
          <a:endParaRPr lang="en-US"/>
        </a:p>
      </dgm:t>
    </dgm:pt>
    <dgm:pt modelId="{1186780A-6894-4166-A18D-F354E19729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1" dirty="0"/>
            <a:t>large fan out</a:t>
          </a:r>
          <a:r>
            <a:rPr lang="en-CA" sz="1800" dirty="0"/>
            <a:t> (e.g. fan-out of 50 ⇒​ 2500 items in 2 levels)</a:t>
          </a:r>
          <a:endParaRPr lang="en-US" sz="1800" dirty="0"/>
        </a:p>
      </dgm:t>
    </dgm:pt>
    <dgm:pt modelId="{72E4D51D-2C6F-4278-930D-8A0A2FA2D203}" type="parTrans" cxnId="{66BDAFD8-B116-447B-B75D-2FF33D0A3ED0}">
      <dgm:prSet/>
      <dgm:spPr/>
      <dgm:t>
        <a:bodyPr/>
        <a:lstStyle/>
        <a:p>
          <a:endParaRPr lang="en-US"/>
        </a:p>
      </dgm:t>
    </dgm:pt>
    <dgm:pt modelId="{5078E845-D86F-4DA5-B906-CD757F4EDCC8}" type="sibTrans" cxnId="{66BDAFD8-B116-447B-B75D-2FF33D0A3ED0}">
      <dgm:prSet/>
      <dgm:spPr/>
      <dgm:t>
        <a:bodyPr/>
        <a:lstStyle/>
        <a:p>
          <a:endParaRPr lang="en-US"/>
        </a:p>
      </dgm:t>
    </dgm:pt>
    <dgm:pt modelId="{B9BBF580-72F4-4D84-9E85-C742D696914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1" dirty="0"/>
            <a:t>two node types</a:t>
          </a:r>
          <a:r>
            <a:rPr lang="en-CA" sz="1800" dirty="0"/>
            <a:t> (leaf and internal; data in leaves only)</a:t>
          </a:r>
          <a:endParaRPr lang="en-US" sz="1800" dirty="0"/>
        </a:p>
      </dgm:t>
    </dgm:pt>
    <dgm:pt modelId="{9037DF76-F475-4946-BE92-39B46163D6A5}" type="parTrans" cxnId="{9065FBE2-9E7F-4094-BE0C-0AC92E50383F}">
      <dgm:prSet/>
      <dgm:spPr/>
      <dgm:t>
        <a:bodyPr/>
        <a:lstStyle/>
        <a:p>
          <a:endParaRPr lang="en-US"/>
        </a:p>
      </dgm:t>
    </dgm:pt>
    <dgm:pt modelId="{57DB0075-F6B2-4F61-9045-AC031611A54B}" type="sibTrans" cxnId="{9065FBE2-9E7F-4094-BE0C-0AC92E50383F}">
      <dgm:prSet/>
      <dgm:spPr/>
      <dgm:t>
        <a:bodyPr/>
        <a:lstStyle/>
        <a:p>
          <a:endParaRPr lang="en-US"/>
        </a:p>
      </dgm:t>
    </dgm:pt>
    <dgm:pt modelId="{FADBC79C-E596-4389-B020-1C9F80140A0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dirty="0"/>
            <a:t>​</a:t>
          </a:r>
          <a:r>
            <a:rPr lang="en-CA" sz="1800" strike="sngStrike" dirty="0"/>
            <a:t>sorted items</a:t>
          </a:r>
          <a:r>
            <a:rPr lang="en-CA" sz="1800" dirty="0"/>
            <a:t> (A-Lists are </a:t>
          </a:r>
          <a:r>
            <a:rPr lang="en-CA" sz="1800" b="1" dirty="0"/>
            <a:t>not necessarily sorted</a:t>
          </a:r>
          <a:r>
            <a:rPr lang="en-CA" sz="1800" dirty="0"/>
            <a:t>)</a:t>
          </a:r>
          <a:endParaRPr lang="en-US" sz="1800" dirty="0"/>
        </a:p>
      </dgm:t>
    </dgm:pt>
    <dgm:pt modelId="{7682A685-FD20-4580-8F30-6993A869330B}" type="parTrans" cxnId="{5E2715EE-8C08-4246-A744-9680EAFA73AE}">
      <dgm:prSet/>
      <dgm:spPr/>
      <dgm:t>
        <a:bodyPr/>
        <a:lstStyle/>
        <a:p>
          <a:endParaRPr lang="en-US"/>
        </a:p>
      </dgm:t>
    </dgm:pt>
    <dgm:pt modelId="{4B50B46C-E090-4FC6-97B1-234260F99F0F}" type="sibTrans" cxnId="{5E2715EE-8C08-4246-A744-9680EAFA73AE}">
      <dgm:prSet/>
      <dgm:spPr/>
      <dgm:t>
        <a:bodyPr/>
        <a:lstStyle/>
        <a:p>
          <a:endParaRPr lang="en-US"/>
        </a:p>
      </dgm:t>
    </dgm:pt>
    <dgm:pt modelId="{D0B47D20-96F5-468A-A110-B7796CF758C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dirty="0"/>
            <a:t>​</a:t>
          </a:r>
          <a:r>
            <a:rPr lang="en-CA" sz="1800" strike="sngStrike" dirty="0"/>
            <a:t>disk storage</a:t>
          </a:r>
          <a:r>
            <a:rPr lang="en-CA" sz="1800" strike="noStrike" dirty="0"/>
            <a:t> (A-Lists are </a:t>
          </a:r>
          <a:r>
            <a:rPr lang="en-CA" sz="1800" b="1" strike="noStrike" dirty="0"/>
            <a:t>in memory </a:t>
          </a:r>
          <a:r>
            <a:rPr lang="en-CA" sz="1600" b="0" strike="noStrike" dirty="0"/>
            <a:t>in this version</a:t>
          </a:r>
          <a:r>
            <a:rPr lang="en-CA" sz="1800" strike="noStrike" dirty="0"/>
            <a:t>)</a:t>
          </a:r>
          <a:endParaRPr lang="en-US" sz="1800" strike="sngStrike" dirty="0"/>
        </a:p>
      </dgm:t>
    </dgm:pt>
    <dgm:pt modelId="{F0BF87C5-A767-4B6F-8838-72D2B0A834C6}" type="parTrans" cxnId="{FDD3D179-C572-43AF-8F7C-B16902808AD5}">
      <dgm:prSet/>
      <dgm:spPr/>
      <dgm:t>
        <a:bodyPr/>
        <a:lstStyle/>
        <a:p>
          <a:endParaRPr lang="en-US"/>
        </a:p>
      </dgm:t>
    </dgm:pt>
    <dgm:pt modelId="{072D42D4-80E9-46F7-9A15-DA0F35FFE688}" type="sibTrans" cxnId="{FDD3D179-C572-43AF-8F7C-B16902808AD5}">
      <dgm:prSet/>
      <dgm:spPr/>
      <dgm:t>
        <a:bodyPr/>
        <a:lstStyle/>
        <a:p>
          <a:endParaRPr lang="en-US"/>
        </a:p>
      </dgm:t>
    </dgm:pt>
    <dgm:pt modelId="{CFAC1C9D-68A2-4625-983E-C797900082C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dirty="0" err="1"/>
            <a:t>Semipersistence</a:t>
          </a:r>
          <a:endParaRPr lang="en-US" dirty="0"/>
        </a:p>
      </dgm:t>
    </dgm:pt>
    <dgm:pt modelId="{7246A0E4-813F-4A10-A66A-84F1F5B427BB}" type="parTrans" cxnId="{8C08870D-A0E3-4563-835C-EBA317E89BA6}">
      <dgm:prSet/>
      <dgm:spPr/>
      <dgm:t>
        <a:bodyPr/>
        <a:lstStyle/>
        <a:p>
          <a:endParaRPr lang="en-US"/>
        </a:p>
      </dgm:t>
    </dgm:pt>
    <dgm:pt modelId="{6FE66060-5878-4C67-AB1C-C1B1138D6FF4}" type="sibTrans" cxnId="{8C08870D-A0E3-4563-835C-EBA317E89BA6}">
      <dgm:prSet/>
      <dgm:spPr/>
      <dgm:t>
        <a:bodyPr/>
        <a:lstStyle/>
        <a:p>
          <a:endParaRPr lang="en-US"/>
        </a:p>
      </dgm:t>
    </dgm:pt>
    <dgm:pt modelId="{A0684B43-6485-4D1B-A5A7-688E5E879F8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1" dirty="0"/>
            <a:t>Fast cloning &amp; freezing</a:t>
          </a:r>
          <a:endParaRPr lang="en-US" sz="1800" dirty="0"/>
        </a:p>
      </dgm:t>
    </dgm:pt>
    <dgm:pt modelId="{E5128EB2-32A3-488D-943F-F7E97CD9D6E2}" type="parTrans" cxnId="{42D785D2-49EE-4E89-8C21-F69091BFEFF7}">
      <dgm:prSet/>
      <dgm:spPr/>
      <dgm:t>
        <a:bodyPr/>
        <a:lstStyle/>
        <a:p>
          <a:endParaRPr lang="en-US"/>
        </a:p>
      </dgm:t>
    </dgm:pt>
    <dgm:pt modelId="{D0E6E1A7-A2D9-43E4-8755-EF4ED351EB71}" type="sibTrans" cxnId="{42D785D2-49EE-4E89-8C21-F69091BFEFF7}">
      <dgm:prSet/>
      <dgm:spPr/>
      <dgm:t>
        <a:bodyPr/>
        <a:lstStyle/>
        <a:p>
          <a:endParaRPr lang="en-US"/>
        </a:p>
      </dgm:t>
    </dgm:pt>
    <dgm:pt modelId="{27ED96FC-E0AD-4882-B1F3-A6D03656B9E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dirty="0"/>
            <a:t>Bonus features</a:t>
          </a:r>
          <a:endParaRPr lang="en-US" dirty="0"/>
        </a:p>
      </dgm:t>
    </dgm:pt>
    <dgm:pt modelId="{543E9ADD-0651-4800-94C2-20D958A3B572}" type="parTrans" cxnId="{3DBF29AF-531B-47BF-B0E0-DF4F5C01A231}">
      <dgm:prSet/>
      <dgm:spPr/>
      <dgm:t>
        <a:bodyPr/>
        <a:lstStyle/>
        <a:p>
          <a:endParaRPr lang="en-US"/>
        </a:p>
      </dgm:t>
    </dgm:pt>
    <dgm:pt modelId="{C352C183-621E-4B2E-993E-CEF7854365AD}" type="sibTrans" cxnId="{3DBF29AF-531B-47BF-B0E0-DF4F5C01A231}">
      <dgm:prSet/>
      <dgm:spPr/>
      <dgm:t>
        <a:bodyPr/>
        <a:lstStyle/>
        <a:p>
          <a:endParaRPr lang="en-US"/>
        </a:p>
      </dgm:t>
    </dgm:pt>
    <dgm:pt modelId="{3A014EF1-2170-4EB6-8AB8-8EE3FB37BA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dirty="0"/>
            <a:t>Observability</a:t>
          </a:r>
          <a:endParaRPr lang="en-US" sz="1800" dirty="0"/>
        </a:p>
      </dgm:t>
    </dgm:pt>
    <dgm:pt modelId="{1E201399-76BB-4361-85D9-94CEB21DF3D3}" type="parTrans" cxnId="{EE5F00E2-5BA7-4A29-B066-AFE20C1B9147}">
      <dgm:prSet/>
      <dgm:spPr/>
      <dgm:t>
        <a:bodyPr/>
        <a:lstStyle/>
        <a:p>
          <a:endParaRPr lang="en-US"/>
        </a:p>
      </dgm:t>
    </dgm:pt>
    <dgm:pt modelId="{9AF16538-C4C1-426C-B4C1-D2CDDD1CFB08}" type="sibTrans" cxnId="{EE5F00E2-5BA7-4A29-B066-AFE20C1B9147}">
      <dgm:prSet/>
      <dgm:spPr/>
      <dgm:t>
        <a:bodyPr/>
        <a:lstStyle/>
        <a:p>
          <a:endParaRPr lang="en-US"/>
        </a:p>
      </dgm:t>
    </dgm:pt>
    <dgm:pt modelId="{5487BD54-887C-442A-B5BE-1DE4DA363C0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dirty="0"/>
            <a:t>Fast split &amp; merge (O(log N))</a:t>
          </a:r>
          <a:endParaRPr lang="en-US" sz="1800" dirty="0"/>
        </a:p>
      </dgm:t>
    </dgm:pt>
    <dgm:pt modelId="{B930F787-7025-4E7A-A09D-6C5CEA3274C5}" type="parTrans" cxnId="{18B4FE4C-1C68-4FB1-B9C1-7D229681EDEA}">
      <dgm:prSet/>
      <dgm:spPr/>
      <dgm:t>
        <a:bodyPr/>
        <a:lstStyle/>
        <a:p>
          <a:endParaRPr lang="en-US"/>
        </a:p>
      </dgm:t>
    </dgm:pt>
    <dgm:pt modelId="{36D2ED5C-71F3-46B7-9FD6-4DB038149D0E}" type="sibTrans" cxnId="{18B4FE4C-1C68-4FB1-B9C1-7D229681EDEA}">
      <dgm:prSet/>
      <dgm:spPr/>
      <dgm:t>
        <a:bodyPr/>
        <a:lstStyle/>
        <a:p>
          <a:endParaRPr lang="en-US"/>
        </a:p>
      </dgm:t>
    </dgm:pt>
    <dgm:pt modelId="{0591A1FC-C0C2-42C7-BA11-47921B12C45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dirty="0"/>
            <a:t>Slicing</a:t>
          </a:r>
          <a:endParaRPr lang="en-US" sz="1800" dirty="0"/>
        </a:p>
      </dgm:t>
    </dgm:pt>
    <dgm:pt modelId="{CC4C0555-74EB-4D80-8BBC-62847C1A2F4B}" type="parTrans" cxnId="{EF784153-A89C-4318-A2B2-12733C505A8B}">
      <dgm:prSet/>
      <dgm:spPr/>
      <dgm:t>
        <a:bodyPr/>
        <a:lstStyle/>
        <a:p>
          <a:endParaRPr lang="en-US"/>
        </a:p>
      </dgm:t>
    </dgm:pt>
    <dgm:pt modelId="{1C418FB3-55F6-4472-AB98-8D876B970E15}" type="sibTrans" cxnId="{EF784153-A89C-4318-A2B2-12733C505A8B}">
      <dgm:prSet/>
      <dgm:spPr/>
      <dgm:t>
        <a:bodyPr/>
        <a:lstStyle/>
        <a:p>
          <a:endParaRPr lang="en-US"/>
        </a:p>
      </dgm:t>
    </dgm:pt>
    <dgm:pt modelId="{A9863F6F-E0BD-437E-BC96-A0462A0761E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300" b="1" dirty="0"/>
            <a:t>Variants</a:t>
          </a:r>
        </a:p>
      </dgm:t>
    </dgm:pt>
    <dgm:pt modelId="{51F47A7B-BCE6-4977-8EAD-4FE180CFA307}" type="parTrans" cxnId="{DEFD3D5E-FA96-4F8E-B2AB-AC778F53A20F}">
      <dgm:prSet/>
      <dgm:spPr/>
      <dgm:t>
        <a:bodyPr/>
        <a:lstStyle/>
        <a:p>
          <a:endParaRPr lang="en-CA"/>
        </a:p>
      </dgm:t>
    </dgm:pt>
    <dgm:pt modelId="{8474ADCC-909F-448A-BAED-FCBA5E3F6FAC}" type="sibTrans" cxnId="{DEFD3D5E-FA96-4F8E-B2AB-AC778F53A20F}">
      <dgm:prSet/>
      <dgm:spPr/>
      <dgm:t>
        <a:bodyPr/>
        <a:lstStyle/>
        <a:p>
          <a:endParaRPr lang="en-CA"/>
        </a:p>
      </dgm:t>
    </dgm:pt>
    <dgm:pt modelId="{3630DE73-2DB2-4E71-9DC7-73146B28C4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Sorted, sparse, indexed…</a:t>
          </a:r>
        </a:p>
      </dgm:t>
    </dgm:pt>
    <dgm:pt modelId="{A513C774-E575-4AD6-9EA3-EFFF133FCDEB}" type="parTrans" cxnId="{DC8FA56B-E9AA-489B-8B8F-1F6102A9E6C1}">
      <dgm:prSet/>
      <dgm:spPr/>
      <dgm:t>
        <a:bodyPr/>
        <a:lstStyle/>
        <a:p>
          <a:endParaRPr lang="en-CA"/>
        </a:p>
      </dgm:t>
    </dgm:pt>
    <dgm:pt modelId="{D3A13754-A1E1-42AD-83C2-B24494163F20}" type="sibTrans" cxnId="{DC8FA56B-E9AA-489B-8B8F-1F6102A9E6C1}">
      <dgm:prSet/>
      <dgm:spPr/>
      <dgm:t>
        <a:bodyPr/>
        <a:lstStyle/>
        <a:p>
          <a:endParaRPr lang="en-CA"/>
        </a:p>
      </dgm:t>
    </dgm:pt>
    <dgm:pt modelId="{21C80C10-7EE2-45CB-811F-67A79679AA9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Handy methods</a:t>
          </a:r>
        </a:p>
      </dgm:t>
    </dgm:pt>
    <dgm:pt modelId="{C6343C3F-A8CF-49CE-8619-44B44343CF76}" type="parTrans" cxnId="{0BBADDEB-F440-4352-B8A2-E7876F4BF5FD}">
      <dgm:prSet/>
      <dgm:spPr/>
      <dgm:t>
        <a:bodyPr/>
        <a:lstStyle/>
        <a:p>
          <a:endParaRPr lang="en-CA"/>
        </a:p>
      </dgm:t>
    </dgm:pt>
    <dgm:pt modelId="{F677386C-DC05-476B-A39D-C9ECEDB36159}" type="sibTrans" cxnId="{0BBADDEB-F440-4352-B8A2-E7876F4BF5FD}">
      <dgm:prSet/>
      <dgm:spPr/>
      <dgm:t>
        <a:bodyPr/>
        <a:lstStyle/>
        <a:p>
          <a:endParaRPr lang="en-CA"/>
        </a:p>
      </dgm:t>
    </dgm:pt>
    <dgm:pt modelId="{D369BB17-E815-478A-9A3B-AB1291CFFE68}" type="pres">
      <dgm:prSet presAssocID="{2AC4D060-96C9-43FA-942E-0AFB3608AE26}" presName="Name0" presStyleCnt="0">
        <dgm:presLayoutVars>
          <dgm:dir/>
          <dgm:animLvl val="lvl"/>
          <dgm:resizeHandles val="exact"/>
        </dgm:presLayoutVars>
      </dgm:prSet>
      <dgm:spPr/>
    </dgm:pt>
    <dgm:pt modelId="{A382FAE0-1133-4D56-89B2-71A840BB232F}" type="pres">
      <dgm:prSet presAssocID="{F4483026-EE28-4833-ADAB-ED01EABF7637}" presName="linNode" presStyleCnt="0"/>
      <dgm:spPr/>
    </dgm:pt>
    <dgm:pt modelId="{E1DF83B7-D824-4F45-82C6-4835D83B6A37}" type="pres">
      <dgm:prSet presAssocID="{F4483026-EE28-4833-ADAB-ED01EABF7637}" presName="parentText" presStyleLbl="node1" presStyleIdx="0" presStyleCnt="4" custScaleY="44635">
        <dgm:presLayoutVars>
          <dgm:chMax val="1"/>
          <dgm:bulletEnabled val="1"/>
        </dgm:presLayoutVars>
      </dgm:prSet>
      <dgm:spPr/>
    </dgm:pt>
    <dgm:pt modelId="{BA2C2A6B-D49D-49C5-93FC-6D9A942AB450}" type="pres">
      <dgm:prSet presAssocID="{F4483026-EE28-4833-ADAB-ED01EABF7637}" presName="descendantText" presStyleLbl="alignAccFollowNode1" presStyleIdx="0" presStyleCnt="4" custScaleY="96283">
        <dgm:presLayoutVars>
          <dgm:bulletEnabled val="1"/>
        </dgm:presLayoutVars>
      </dgm:prSet>
      <dgm:spPr/>
    </dgm:pt>
    <dgm:pt modelId="{A3EA29B3-5CDB-4FFC-9CFF-98EA23B26B59}" type="pres">
      <dgm:prSet presAssocID="{47E11700-39FB-4DA7-AFF3-8C13D6921115}" presName="sp" presStyleCnt="0"/>
      <dgm:spPr/>
    </dgm:pt>
    <dgm:pt modelId="{DC79FC2D-2DCF-4B55-B24B-5F58132C9860}" type="pres">
      <dgm:prSet presAssocID="{CFAC1C9D-68A2-4625-983E-C797900082C4}" presName="linNode" presStyleCnt="0"/>
      <dgm:spPr/>
    </dgm:pt>
    <dgm:pt modelId="{1017BC17-6A8E-4FAD-A89C-165C75F62FF7}" type="pres">
      <dgm:prSet presAssocID="{CFAC1C9D-68A2-4625-983E-C797900082C4}" presName="parentText" presStyleLbl="node1" presStyleIdx="1" presStyleCnt="4" custScaleY="43097">
        <dgm:presLayoutVars>
          <dgm:chMax val="1"/>
          <dgm:bulletEnabled val="1"/>
        </dgm:presLayoutVars>
      </dgm:prSet>
      <dgm:spPr/>
    </dgm:pt>
    <dgm:pt modelId="{BC3CC390-9DAF-4772-B6E4-5ECE8F9E2FCF}" type="pres">
      <dgm:prSet presAssocID="{CFAC1C9D-68A2-4625-983E-C797900082C4}" presName="descendantText" presStyleLbl="alignAccFollowNode1" presStyleIdx="1" presStyleCnt="4" custScaleY="32470">
        <dgm:presLayoutVars>
          <dgm:bulletEnabled val="1"/>
        </dgm:presLayoutVars>
      </dgm:prSet>
      <dgm:spPr/>
    </dgm:pt>
    <dgm:pt modelId="{C8E22FB0-C322-4FC7-873C-39058951DA13}" type="pres">
      <dgm:prSet presAssocID="{6FE66060-5878-4C67-AB1C-C1B1138D6FF4}" presName="sp" presStyleCnt="0"/>
      <dgm:spPr/>
    </dgm:pt>
    <dgm:pt modelId="{086699B6-2387-4A16-8D05-8F0EF01FFEC7}" type="pres">
      <dgm:prSet presAssocID="{27ED96FC-E0AD-4882-B1F3-A6D03656B9ED}" presName="linNode" presStyleCnt="0"/>
      <dgm:spPr/>
    </dgm:pt>
    <dgm:pt modelId="{DF3E3C74-16BF-435F-BB8D-2B84CB8DF0C3}" type="pres">
      <dgm:prSet presAssocID="{27ED96FC-E0AD-4882-B1F3-A6D03656B9ED}" presName="parentText" presStyleLbl="node1" presStyleIdx="2" presStyleCnt="4" custScaleY="44676">
        <dgm:presLayoutVars>
          <dgm:chMax val="1"/>
          <dgm:bulletEnabled val="1"/>
        </dgm:presLayoutVars>
      </dgm:prSet>
      <dgm:spPr/>
    </dgm:pt>
    <dgm:pt modelId="{92A9C345-2935-4318-BF18-B77A59CACC42}" type="pres">
      <dgm:prSet presAssocID="{27ED96FC-E0AD-4882-B1F3-A6D03656B9ED}" presName="descendantText" presStyleLbl="alignAccFollowNode1" presStyleIdx="2" presStyleCnt="4" custScaleY="105860">
        <dgm:presLayoutVars>
          <dgm:bulletEnabled val="1"/>
        </dgm:presLayoutVars>
      </dgm:prSet>
      <dgm:spPr/>
    </dgm:pt>
    <dgm:pt modelId="{65B5D0FD-1E8D-4774-B63B-BC75D39D5389}" type="pres">
      <dgm:prSet presAssocID="{C352C183-621E-4B2E-993E-CEF7854365AD}" presName="sp" presStyleCnt="0"/>
      <dgm:spPr/>
    </dgm:pt>
    <dgm:pt modelId="{A50071D6-8CDF-44E2-AB90-FC5C94F38427}" type="pres">
      <dgm:prSet presAssocID="{A9863F6F-E0BD-437E-BC96-A0462A0761EE}" presName="linNode" presStyleCnt="0"/>
      <dgm:spPr/>
    </dgm:pt>
    <dgm:pt modelId="{585879AA-1742-42AE-806B-904B0525EDD9}" type="pres">
      <dgm:prSet presAssocID="{A9863F6F-E0BD-437E-BC96-A0462A0761EE}" presName="parentText" presStyleLbl="node1" presStyleIdx="3" presStyleCnt="4" custScaleY="39957">
        <dgm:presLayoutVars>
          <dgm:chMax val="1"/>
          <dgm:bulletEnabled val="1"/>
        </dgm:presLayoutVars>
      </dgm:prSet>
      <dgm:spPr/>
    </dgm:pt>
    <dgm:pt modelId="{27E5176F-45DD-489C-859E-14538B5DFD39}" type="pres">
      <dgm:prSet presAssocID="{A9863F6F-E0BD-437E-BC96-A0462A0761EE}" presName="descendantText" presStyleLbl="alignAccFollowNode1" presStyleIdx="3" presStyleCnt="4" custScaleY="40919">
        <dgm:presLayoutVars>
          <dgm:bulletEnabled val="1"/>
        </dgm:presLayoutVars>
      </dgm:prSet>
      <dgm:spPr/>
    </dgm:pt>
  </dgm:ptLst>
  <dgm:cxnLst>
    <dgm:cxn modelId="{970A5E07-E669-4BC0-B1CA-AED3EFEB3148}" type="presOf" srcId="{0591A1FC-C0C2-42C7-BA11-47921B12C45F}" destId="{92A9C345-2935-4318-BF18-B77A59CACC42}" srcOrd="0" destOrd="2" presId="urn:microsoft.com/office/officeart/2005/8/layout/vList5"/>
    <dgm:cxn modelId="{873BDF08-2902-443C-BB7C-E2AD880DD43D}" type="presOf" srcId="{A0684B43-6485-4D1B-A5A7-688E5E879F86}" destId="{BC3CC390-9DAF-4772-B6E4-5ECE8F9E2FCF}" srcOrd="0" destOrd="0" presId="urn:microsoft.com/office/officeart/2005/8/layout/vList5"/>
    <dgm:cxn modelId="{8C8EDC0B-FAF2-4088-BC7F-A950EDBE0E54}" type="presOf" srcId="{A9863F6F-E0BD-437E-BC96-A0462A0761EE}" destId="{585879AA-1742-42AE-806B-904B0525EDD9}" srcOrd="0" destOrd="0" presId="urn:microsoft.com/office/officeart/2005/8/layout/vList5"/>
    <dgm:cxn modelId="{8C08870D-A0E3-4563-835C-EBA317E89BA6}" srcId="{2AC4D060-96C9-43FA-942E-0AFB3608AE26}" destId="{CFAC1C9D-68A2-4625-983E-C797900082C4}" srcOrd="1" destOrd="0" parTransId="{7246A0E4-813F-4A10-A66A-84F1F5B427BB}" sibTransId="{6FE66060-5878-4C67-AB1C-C1B1138D6FF4}"/>
    <dgm:cxn modelId="{D9CEDB13-34A9-4B13-9E70-C4ADEBF03426}" type="presOf" srcId="{D0B47D20-96F5-468A-A110-B7796CF758C4}" destId="{BA2C2A6B-D49D-49C5-93FC-6D9A942AB450}" srcOrd="0" destOrd="3" presId="urn:microsoft.com/office/officeart/2005/8/layout/vList5"/>
    <dgm:cxn modelId="{30B42420-800F-4AB3-A118-515B8C6CBFE2}" type="presOf" srcId="{27ED96FC-E0AD-4882-B1F3-A6D03656B9ED}" destId="{DF3E3C74-16BF-435F-BB8D-2B84CB8DF0C3}" srcOrd="0" destOrd="0" presId="urn:microsoft.com/office/officeart/2005/8/layout/vList5"/>
    <dgm:cxn modelId="{1176A73C-BB37-47A5-830C-7F73FF3D3F57}" type="presOf" srcId="{2AC4D060-96C9-43FA-942E-0AFB3608AE26}" destId="{D369BB17-E815-478A-9A3B-AB1291CFFE68}" srcOrd="0" destOrd="0" presId="urn:microsoft.com/office/officeart/2005/8/layout/vList5"/>
    <dgm:cxn modelId="{DEFD3D5E-FA96-4F8E-B2AB-AC778F53A20F}" srcId="{2AC4D060-96C9-43FA-942E-0AFB3608AE26}" destId="{A9863F6F-E0BD-437E-BC96-A0462A0761EE}" srcOrd="3" destOrd="0" parTransId="{51F47A7B-BCE6-4977-8EAD-4FE180CFA307}" sibTransId="{8474ADCC-909F-448A-BAED-FCBA5E3F6FAC}"/>
    <dgm:cxn modelId="{B3A96E44-F1F2-43C2-973E-92A955613758}" srcId="{2AC4D060-96C9-43FA-942E-0AFB3608AE26}" destId="{F4483026-EE28-4833-ADAB-ED01EABF7637}" srcOrd="0" destOrd="0" parTransId="{88CBB208-7C90-4C01-A337-D85C6408E152}" sibTransId="{47E11700-39FB-4DA7-AFF3-8C13D6921115}"/>
    <dgm:cxn modelId="{DC8FA56B-E9AA-489B-8B8F-1F6102A9E6C1}" srcId="{A9863F6F-E0BD-437E-BC96-A0462A0761EE}" destId="{3630DE73-2DB2-4E71-9DC7-73146B28C48F}" srcOrd="0" destOrd="0" parTransId="{A513C774-E575-4AD6-9EA3-EFFF133FCDEB}" sibTransId="{D3A13754-A1E1-42AD-83C2-B24494163F20}"/>
    <dgm:cxn modelId="{6012764C-9CC5-45EF-97D6-5686824EE4A2}" type="presOf" srcId="{5487BD54-887C-442A-B5BE-1DE4DA363C0A}" destId="{92A9C345-2935-4318-BF18-B77A59CACC42}" srcOrd="0" destOrd="1" presId="urn:microsoft.com/office/officeart/2005/8/layout/vList5"/>
    <dgm:cxn modelId="{18B4FE4C-1C68-4FB1-B9C1-7D229681EDEA}" srcId="{27ED96FC-E0AD-4882-B1F3-A6D03656B9ED}" destId="{5487BD54-887C-442A-B5BE-1DE4DA363C0A}" srcOrd="1" destOrd="0" parTransId="{B930F787-7025-4E7A-A09D-6C5CEA3274C5}" sibTransId="{36D2ED5C-71F3-46B7-9FD6-4DB038149D0E}"/>
    <dgm:cxn modelId="{EF784153-A89C-4318-A2B2-12733C505A8B}" srcId="{27ED96FC-E0AD-4882-B1F3-A6D03656B9ED}" destId="{0591A1FC-C0C2-42C7-BA11-47921B12C45F}" srcOrd="2" destOrd="0" parTransId="{CC4C0555-74EB-4D80-8BBC-62847C1A2F4B}" sibTransId="{1C418FB3-55F6-4472-AB98-8D876B970E15}"/>
    <dgm:cxn modelId="{FDD3D179-C572-43AF-8F7C-B16902808AD5}" srcId="{F4483026-EE28-4833-ADAB-ED01EABF7637}" destId="{D0B47D20-96F5-468A-A110-B7796CF758C4}" srcOrd="3" destOrd="0" parTransId="{F0BF87C5-A767-4B6F-8838-72D2B0A834C6}" sibTransId="{072D42D4-80E9-46F7-9A15-DA0F35FFE688}"/>
    <dgm:cxn modelId="{4A3DB083-48D9-45DC-A1F4-1315C8F85599}" type="presOf" srcId="{1186780A-6894-4166-A18D-F354E19729F8}" destId="{BA2C2A6B-D49D-49C5-93FC-6D9A942AB450}" srcOrd="0" destOrd="0" presId="urn:microsoft.com/office/officeart/2005/8/layout/vList5"/>
    <dgm:cxn modelId="{C9DD1792-7F8C-45AB-BF11-B02205B5BB32}" type="presOf" srcId="{3A014EF1-2170-4EB6-8AB8-8EE3FB37BA6D}" destId="{92A9C345-2935-4318-BF18-B77A59CACC42}" srcOrd="0" destOrd="0" presId="urn:microsoft.com/office/officeart/2005/8/layout/vList5"/>
    <dgm:cxn modelId="{3DBF29AF-531B-47BF-B0E0-DF4F5C01A231}" srcId="{2AC4D060-96C9-43FA-942E-0AFB3608AE26}" destId="{27ED96FC-E0AD-4882-B1F3-A6D03656B9ED}" srcOrd="2" destOrd="0" parTransId="{543E9ADD-0651-4800-94C2-20D958A3B572}" sibTransId="{C352C183-621E-4B2E-993E-CEF7854365AD}"/>
    <dgm:cxn modelId="{ECFE38B6-2C63-499C-86B5-7D7BA53AE634}" type="presOf" srcId="{21C80C10-7EE2-45CB-811F-67A79679AA9B}" destId="{92A9C345-2935-4318-BF18-B77A59CACC42}" srcOrd="0" destOrd="3" presId="urn:microsoft.com/office/officeart/2005/8/layout/vList5"/>
    <dgm:cxn modelId="{5BE247B8-E27D-478B-A491-D2105F3CD222}" type="presOf" srcId="{CFAC1C9D-68A2-4625-983E-C797900082C4}" destId="{1017BC17-6A8E-4FAD-A89C-165C75F62FF7}" srcOrd="0" destOrd="0" presId="urn:microsoft.com/office/officeart/2005/8/layout/vList5"/>
    <dgm:cxn modelId="{42D785D2-49EE-4E89-8C21-F69091BFEFF7}" srcId="{CFAC1C9D-68A2-4625-983E-C797900082C4}" destId="{A0684B43-6485-4D1B-A5A7-688E5E879F86}" srcOrd="0" destOrd="0" parTransId="{E5128EB2-32A3-488D-943F-F7E97CD9D6E2}" sibTransId="{D0E6E1A7-A2D9-43E4-8755-EF4ED351EB71}"/>
    <dgm:cxn modelId="{66BDAFD8-B116-447B-B75D-2FF33D0A3ED0}" srcId="{F4483026-EE28-4833-ADAB-ED01EABF7637}" destId="{1186780A-6894-4166-A18D-F354E19729F8}" srcOrd="0" destOrd="0" parTransId="{72E4D51D-2C6F-4278-930D-8A0A2FA2D203}" sibTransId="{5078E845-D86F-4DA5-B906-CD757F4EDCC8}"/>
    <dgm:cxn modelId="{9036C6D9-CF06-44F3-B217-F94D94122CDD}" type="presOf" srcId="{FADBC79C-E596-4389-B020-1C9F80140A0E}" destId="{BA2C2A6B-D49D-49C5-93FC-6D9A942AB450}" srcOrd="0" destOrd="2" presId="urn:microsoft.com/office/officeart/2005/8/layout/vList5"/>
    <dgm:cxn modelId="{D38D8DDA-050C-49B2-8FD7-92E6D5FF6E71}" type="presOf" srcId="{3630DE73-2DB2-4E71-9DC7-73146B28C48F}" destId="{27E5176F-45DD-489C-859E-14538B5DFD39}" srcOrd="0" destOrd="0" presId="urn:microsoft.com/office/officeart/2005/8/layout/vList5"/>
    <dgm:cxn modelId="{EE5F00E2-5BA7-4A29-B066-AFE20C1B9147}" srcId="{27ED96FC-E0AD-4882-B1F3-A6D03656B9ED}" destId="{3A014EF1-2170-4EB6-8AB8-8EE3FB37BA6D}" srcOrd="0" destOrd="0" parTransId="{1E201399-76BB-4361-85D9-94CEB21DF3D3}" sibTransId="{9AF16538-C4C1-426C-B4C1-D2CDDD1CFB08}"/>
    <dgm:cxn modelId="{9065FBE2-9E7F-4094-BE0C-0AC92E50383F}" srcId="{F4483026-EE28-4833-ADAB-ED01EABF7637}" destId="{B9BBF580-72F4-4D84-9E85-C742D6969145}" srcOrd="1" destOrd="0" parTransId="{9037DF76-F475-4946-BE92-39B46163D6A5}" sibTransId="{57DB0075-F6B2-4F61-9045-AC031611A54B}"/>
    <dgm:cxn modelId="{0BBADDEB-F440-4352-B8A2-E7876F4BF5FD}" srcId="{27ED96FC-E0AD-4882-B1F3-A6D03656B9ED}" destId="{21C80C10-7EE2-45CB-811F-67A79679AA9B}" srcOrd="3" destOrd="0" parTransId="{C6343C3F-A8CF-49CE-8619-44B44343CF76}" sibTransId="{F677386C-DC05-476B-A39D-C9ECEDB36159}"/>
    <dgm:cxn modelId="{6F22D8ED-43BC-4FCE-8830-1B7A9F85E508}" type="presOf" srcId="{F4483026-EE28-4833-ADAB-ED01EABF7637}" destId="{E1DF83B7-D824-4F45-82C6-4835D83B6A37}" srcOrd="0" destOrd="0" presId="urn:microsoft.com/office/officeart/2005/8/layout/vList5"/>
    <dgm:cxn modelId="{5E2715EE-8C08-4246-A744-9680EAFA73AE}" srcId="{F4483026-EE28-4833-ADAB-ED01EABF7637}" destId="{FADBC79C-E596-4389-B020-1C9F80140A0E}" srcOrd="2" destOrd="0" parTransId="{7682A685-FD20-4580-8F30-6993A869330B}" sibTransId="{4B50B46C-E090-4FC6-97B1-234260F99F0F}"/>
    <dgm:cxn modelId="{D26FECF4-D109-4224-9972-E7C5BF5C51BD}" type="presOf" srcId="{B9BBF580-72F4-4D84-9E85-C742D6969145}" destId="{BA2C2A6B-D49D-49C5-93FC-6D9A942AB450}" srcOrd="0" destOrd="1" presId="urn:microsoft.com/office/officeart/2005/8/layout/vList5"/>
    <dgm:cxn modelId="{3D47FCB5-76D7-4A43-BFC9-0FE5E1CEAD4B}" type="presParOf" srcId="{D369BB17-E815-478A-9A3B-AB1291CFFE68}" destId="{A382FAE0-1133-4D56-89B2-71A840BB232F}" srcOrd="0" destOrd="0" presId="urn:microsoft.com/office/officeart/2005/8/layout/vList5"/>
    <dgm:cxn modelId="{FA25886E-CBF4-44BB-ABDD-7DEC9329B705}" type="presParOf" srcId="{A382FAE0-1133-4D56-89B2-71A840BB232F}" destId="{E1DF83B7-D824-4F45-82C6-4835D83B6A37}" srcOrd="0" destOrd="0" presId="urn:microsoft.com/office/officeart/2005/8/layout/vList5"/>
    <dgm:cxn modelId="{5FFD2501-FA44-4821-A364-103ADAD15D17}" type="presParOf" srcId="{A382FAE0-1133-4D56-89B2-71A840BB232F}" destId="{BA2C2A6B-D49D-49C5-93FC-6D9A942AB450}" srcOrd="1" destOrd="0" presId="urn:microsoft.com/office/officeart/2005/8/layout/vList5"/>
    <dgm:cxn modelId="{408DD8A3-B346-4023-B32A-9C5FC8DF249E}" type="presParOf" srcId="{D369BB17-E815-478A-9A3B-AB1291CFFE68}" destId="{A3EA29B3-5CDB-4FFC-9CFF-98EA23B26B59}" srcOrd="1" destOrd="0" presId="urn:microsoft.com/office/officeart/2005/8/layout/vList5"/>
    <dgm:cxn modelId="{E4DC31C3-B5F2-4FD0-96B4-84B5CB749D85}" type="presParOf" srcId="{D369BB17-E815-478A-9A3B-AB1291CFFE68}" destId="{DC79FC2D-2DCF-4B55-B24B-5F58132C9860}" srcOrd="2" destOrd="0" presId="urn:microsoft.com/office/officeart/2005/8/layout/vList5"/>
    <dgm:cxn modelId="{81C0C9BB-FB03-49F6-A183-6816D7BA4932}" type="presParOf" srcId="{DC79FC2D-2DCF-4B55-B24B-5F58132C9860}" destId="{1017BC17-6A8E-4FAD-A89C-165C75F62FF7}" srcOrd="0" destOrd="0" presId="urn:microsoft.com/office/officeart/2005/8/layout/vList5"/>
    <dgm:cxn modelId="{A94A28E3-AF9D-4FA8-A1D5-F2D52418B07E}" type="presParOf" srcId="{DC79FC2D-2DCF-4B55-B24B-5F58132C9860}" destId="{BC3CC390-9DAF-4772-B6E4-5ECE8F9E2FCF}" srcOrd="1" destOrd="0" presId="urn:microsoft.com/office/officeart/2005/8/layout/vList5"/>
    <dgm:cxn modelId="{5FC2F4F1-A7CA-43D9-BC7E-629E08D57332}" type="presParOf" srcId="{D369BB17-E815-478A-9A3B-AB1291CFFE68}" destId="{C8E22FB0-C322-4FC7-873C-39058951DA13}" srcOrd="3" destOrd="0" presId="urn:microsoft.com/office/officeart/2005/8/layout/vList5"/>
    <dgm:cxn modelId="{0D3806CD-328E-4548-8C93-323765340DB9}" type="presParOf" srcId="{D369BB17-E815-478A-9A3B-AB1291CFFE68}" destId="{086699B6-2387-4A16-8D05-8F0EF01FFEC7}" srcOrd="4" destOrd="0" presId="urn:microsoft.com/office/officeart/2005/8/layout/vList5"/>
    <dgm:cxn modelId="{34F31C0B-856C-4424-B31F-512BD18B65DD}" type="presParOf" srcId="{086699B6-2387-4A16-8D05-8F0EF01FFEC7}" destId="{DF3E3C74-16BF-435F-BB8D-2B84CB8DF0C3}" srcOrd="0" destOrd="0" presId="urn:microsoft.com/office/officeart/2005/8/layout/vList5"/>
    <dgm:cxn modelId="{35CF90E4-7909-49CA-931B-41C1E0717F44}" type="presParOf" srcId="{086699B6-2387-4A16-8D05-8F0EF01FFEC7}" destId="{92A9C345-2935-4318-BF18-B77A59CACC42}" srcOrd="1" destOrd="0" presId="urn:microsoft.com/office/officeart/2005/8/layout/vList5"/>
    <dgm:cxn modelId="{638F8022-C096-412C-911D-61E1DD23E21D}" type="presParOf" srcId="{D369BB17-E815-478A-9A3B-AB1291CFFE68}" destId="{65B5D0FD-1E8D-4774-B63B-BC75D39D5389}" srcOrd="5" destOrd="0" presId="urn:microsoft.com/office/officeart/2005/8/layout/vList5"/>
    <dgm:cxn modelId="{CF0252B0-AEEF-4209-98CA-843CE3C02D74}" type="presParOf" srcId="{D369BB17-E815-478A-9A3B-AB1291CFFE68}" destId="{A50071D6-8CDF-44E2-AB90-FC5C94F38427}" srcOrd="6" destOrd="0" presId="urn:microsoft.com/office/officeart/2005/8/layout/vList5"/>
    <dgm:cxn modelId="{F120A7D7-19EC-4016-A1F6-490130EC1961}" type="presParOf" srcId="{A50071D6-8CDF-44E2-AB90-FC5C94F38427}" destId="{585879AA-1742-42AE-806B-904B0525EDD9}" srcOrd="0" destOrd="0" presId="urn:microsoft.com/office/officeart/2005/8/layout/vList5"/>
    <dgm:cxn modelId="{56EFD39A-0082-4738-8CF5-A7A446B95143}" type="presParOf" srcId="{A50071D6-8CDF-44E2-AB90-FC5C94F38427}" destId="{27E5176F-45DD-489C-859E-14538B5DFD3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AC4D060-96C9-43FA-942E-0AFB3608AE26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7ED96FC-E0AD-4882-B1F3-A6D03656B9E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dirty="0"/>
            <a:t>Bonus features</a:t>
          </a:r>
          <a:endParaRPr lang="en-US" dirty="0"/>
        </a:p>
      </dgm:t>
    </dgm:pt>
    <dgm:pt modelId="{543E9ADD-0651-4800-94C2-20D958A3B572}" type="parTrans" cxnId="{3DBF29AF-531B-47BF-B0E0-DF4F5C01A231}">
      <dgm:prSet/>
      <dgm:spPr/>
      <dgm:t>
        <a:bodyPr/>
        <a:lstStyle/>
        <a:p>
          <a:endParaRPr lang="en-US"/>
        </a:p>
      </dgm:t>
    </dgm:pt>
    <dgm:pt modelId="{C352C183-621E-4B2E-993E-CEF7854365AD}" type="sibTrans" cxnId="{3DBF29AF-531B-47BF-B0E0-DF4F5C01A231}">
      <dgm:prSet/>
      <dgm:spPr/>
      <dgm:t>
        <a:bodyPr/>
        <a:lstStyle/>
        <a:p>
          <a:endParaRPr lang="en-US"/>
        </a:p>
      </dgm:t>
    </dgm:pt>
    <dgm:pt modelId="{3A014EF1-2170-4EB6-8AB8-8EE3FB37BA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dirty="0"/>
            <a:t>Observability</a:t>
          </a:r>
          <a:endParaRPr lang="en-US" sz="1800" dirty="0"/>
        </a:p>
      </dgm:t>
    </dgm:pt>
    <dgm:pt modelId="{1E201399-76BB-4361-85D9-94CEB21DF3D3}" type="parTrans" cxnId="{EE5F00E2-5BA7-4A29-B066-AFE20C1B9147}">
      <dgm:prSet/>
      <dgm:spPr/>
      <dgm:t>
        <a:bodyPr/>
        <a:lstStyle/>
        <a:p>
          <a:endParaRPr lang="en-US"/>
        </a:p>
      </dgm:t>
    </dgm:pt>
    <dgm:pt modelId="{9AF16538-C4C1-426C-B4C1-D2CDDD1CFB08}" type="sibTrans" cxnId="{EE5F00E2-5BA7-4A29-B066-AFE20C1B9147}">
      <dgm:prSet/>
      <dgm:spPr/>
      <dgm:t>
        <a:bodyPr/>
        <a:lstStyle/>
        <a:p>
          <a:endParaRPr lang="en-US"/>
        </a:p>
      </dgm:t>
    </dgm:pt>
    <dgm:pt modelId="{5487BD54-887C-442A-B5BE-1DE4DA363C0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dirty="0"/>
            <a:t>Fast split &amp; merge (O(log N))</a:t>
          </a:r>
          <a:endParaRPr lang="en-US" sz="1800" dirty="0"/>
        </a:p>
      </dgm:t>
    </dgm:pt>
    <dgm:pt modelId="{B930F787-7025-4E7A-A09D-6C5CEA3274C5}" type="parTrans" cxnId="{18B4FE4C-1C68-4FB1-B9C1-7D229681EDEA}">
      <dgm:prSet/>
      <dgm:spPr/>
      <dgm:t>
        <a:bodyPr/>
        <a:lstStyle/>
        <a:p>
          <a:endParaRPr lang="en-US"/>
        </a:p>
      </dgm:t>
    </dgm:pt>
    <dgm:pt modelId="{36D2ED5C-71F3-46B7-9FD6-4DB038149D0E}" type="sibTrans" cxnId="{18B4FE4C-1C68-4FB1-B9C1-7D229681EDEA}">
      <dgm:prSet/>
      <dgm:spPr/>
      <dgm:t>
        <a:bodyPr/>
        <a:lstStyle/>
        <a:p>
          <a:endParaRPr lang="en-US"/>
        </a:p>
      </dgm:t>
    </dgm:pt>
    <dgm:pt modelId="{0591A1FC-C0C2-42C7-BA11-47921B12C45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dirty="0"/>
            <a:t>Slicing</a:t>
          </a:r>
          <a:endParaRPr lang="en-US" sz="1800" dirty="0"/>
        </a:p>
      </dgm:t>
    </dgm:pt>
    <dgm:pt modelId="{CC4C0555-74EB-4D80-8BBC-62847C1A2F4B}" type="parTrans" cxnId="{EF784153-A89C-4318-A2B2-12733C505A8B}">
      <dgm:prSet/>
      <dgm:spPr/>
      <dgm:t>
        <a:bodyPr/>
        <a:lstStyle/>
        <a:p>
          <a:endParaRPr lang="en-US"/>
        </a:p>
      </dgm:t>
    </dgm:pt>
    <dgm:pt modelId="{1C418FB3-55F6-4472-AB98-8D876B970E15}" type="sibTrans" cxnId="{EF784153-A89C-4318-A2B2-12733C505A8B}">
      <dgm:prSet/>
      <dgm:spPr/>
      <dgm:t>
        <a:bodyPr/>
        <a:lstStyle/>
        <a:p>
          <a:endParaRPr lang="en-US"/>
        </a:p>
      </dgm:t>
    </dgm:pt>
    <dgm:pt modelId="{21C80C10-7EE2-45CB-811F-67A79679AA9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Handy methods</a:t>
          </a:r>
        </a:p>
      </dgm:t>
    </dgm:pt>
    <dgm:pt modelId="{C6343C3F-A8CF-49CE-8619-44B44343CF76}" type="parTrans" cxnId="{0BBADDEB-F440-4352-B8A2-E7876F4BF5FD}">
      <dgm:prSet/>
      <dgm:spPr/>
      <dgm:t>
        <a:bodyPr/>
        <a:lstStyle/>
        <a:p>
          <a:endParaRPr lang="en-CA"/>
        </a:p>
      </dgm:t>
    </dgm:pt>
    <dgm:pt modelId="{F677386C-DC05-476B-A39D-C9ECEDB36159}" type="sibTrans" cxnId="{0BBADDEB-F440-4352-B8A2-E7876F4BF5FD}">
      <dgm:prSet/>
      <dgm:spPr/>
      <dgm:t>
        <a:bodyPr/>
        <a:lstStyle/>
        <a:p>
          <a:endParaRPr lang="en-CA"/>
        </a:p>
      </dgm:t>
    </dgm:pt>
    <dgm:pt modelId="{D369BB17-E815-478A-9A3B-AB1291CFFE68}" type="pres">
      <dgm:prSet presAssocID="{2AC4D060-96C9-43FA-942E-0AFB3608AE26}" presName="Name0" presStyleCnt="0">
        <dgm:presLayoutVars>
          <dgm:dir/>
          <dgm:animLvl val="lvl"/>
          <dgm:resizeHandles val="exact"/>
        </dgm:presLayoutVars>
      </dgm:prSet>
      <dgm:spPr/>
    </dgm:pt>
    <dgm:pt modelId="{086699B6-2387-4A16-8D05-8F0EF01FFEC7}" type="pres">
      <dgm:prSet presAssocID="{27ED96FC-E0AD-4882-B1F3-A6D03656B9ED}" presName="linNode" presStyleCnt="0"/>
      <dgm:spPr/>
    </dgm:pt>
    <dgm:pt modelId="{DF3E3C74-16BF-435F-BB8D-2B84CB8DF0C3}" type="pres">
      <dgm:prSet presAssocID="{27ED96FC-E0AD-4882-B1F3-A6D03656B9ED}" presName="parentText" presStyleLbl="node1" presStyleIdx="0" presStyleCnt="1" custScaleY="50608">
        <dgm:presLayoutVars>
          <dgm:chMax val="1"/>
          <dgm:bulletEnabled val="1"/>
        </dgm:presLayoutVars>
      </dgm:prSet>
      <dgm:spPr/>
    </dgm:pt>
    <dgm:pt modelId="{92A9C345-2935-4318-BF18-B77A59CACC42}" type="pres">
      <dgm:prSet presAssocID="{27ED96FC-E0AD-4882-B1F3-A6D03656B9ED}" presName="descendantText" presStyleLbl="alignAccFollowNode1" presStyleIdx="0" presStyleCnt="1" custScaleY="105860">
        <dgm:presLayoutVars>
          <dgm:bulletEnabled val="1"/>
        </dgm:presLayoutVars>
      </dgm:prSet>
      <dgm:spPr/>
    </dgm:pt>
  </dgm:ptLst>
  <dgm:cxnLst>
    <dgm:cxn modelId="{970A5E07-E669-4BC0-B1CA-AED3EFEB3148}" type="presOf" srcId="{0591A1FC-C0C2-42C7-BA11-47921B12C45F}" destId="{92A9C345-2935-4318-BF18-B77A59CACC42}" srcOrd="0" destOrd="2" presId="urn:microsoft.com/office/officeart/2005/8/layout/vList5"/>
    <dgm:cxn modelId="{30B42420-800F-4AB3-A118-515B8C6CBFE2}" type="presOf" srcId="{27ED96FC-E0AD-4882-B1F3-A6D03656B9ED}" destId="{DF3E3C74-16BF-435F-BB8D-2B84CB8DF0C3}" srcOrd="0" destOrd="0" presId="urn:microsoft.com/office/officeart/2005/8/layout/vList5"/>
    <dgm:cxn modelId="{1176A73C-BB37-47A5-830C-7F73FF3D3F57}" type="presOf" srcId="{2AC4D060-96C9-43FA-942E-0AFB3608AE26}" destId="{D369BB17-E815-478A-9A3B-AB1291CFFE68}" srcOrd="0" destOrd="0" presId="urn:microsoft.com/office/officeart/2005/8/layout/vList5"/>
    <dgm:cxn modelId="{6012764C-9CC5-45EF-97D6-5686824EE4A2}" type="presOf" srcId="{5487BD54-887C-442A-B5BE-1DE4DA363C0A}" destId="{92A9C345-2935-4318-BF18-B77A59CACC42}" srcOrd="0" destOrd="1" presId="urn:microsoft.com/office/officeart/2005/8/layout/vList5"/>
    <dgm:cxn modelId="{18B4FE4C-1C68-4FB1-B9C1-7D229681EDEA}" srcId="{27ED96FC-E0AD-4882-B1F3-A6D03656B9ED}" destId="{5487BD54-887C-442A-B5BE-1DE4DA363C0A}" srcOrd="1" destOrd="0" parTransId="{B930F787-7025-4E7A-A09D-6C5CEA3274C5}" sibTransId="{36D2ED5C-71F3-46B7-9FD6-4DB038149D0E}"/>
    <dgm:cxn modelId="{EF784153-A89C-4318-A2B2-12733C505A8B}" srcId="{27ED96FC-E0AD-4882-B1F3-A6D03656B9ED}" destId="{0591A1FC-C0C2-42C7-BA11-47921B12C45F}" srcOrd="2" destOrd="0" parTransId="{CC4C0555-74EB-4D80-8BBC-62847C1A2F4B}" sibTransId="{1C418FB3-55F6-4472-AB98-8D876B970E15}"/>
    <dgm:cxn modelId="{C9DD1792-7F8C-45AB-BF11-B02205B5BB32}" type="presOf" srcId="{3A014EF1-2170-4EB6-8AB8-8EE3FB37BA6D}" destId="{92A9C345-2935-4318-BF18-B77A59CACC42}" srcOrd="0" destOrd="0" presId="urn:microsoft.com/office/officeart/2005/8/layout/vList5"/>
    <dgm:cxn modelId="{3DBF29AF-531B-47BF-B0E0-DF4F5C01A231}" srcId="{2AC4D060-96C9-43FA-942E-0AFB3608AE26}" destId="{27ED96FC-E0AD-4882-B1F3-A6D03656B9ED}" srcOrd="0" destOrd="0" parTransId="{543E9ADD-0651-4800-94C2-20D958A3B572}" sibTransId="{C352C183-621E-4B2E-993E-CEF7854365AD}"/>
    <dgm:cxn modelId="{ECFE38B6-2C63-499C-86B5-7D7BA53AE634}" type="presOf" srcId="{21C80C10-7EE2-45CB-811F-67A79679AA9B}" destId="{92A9C345-2935-4318-BF18-B77A59CACC42}" srcOrd="0" destOrd="3" presId="urn:microsoft.com/office/officeart/2005/8/layout/vList5"/>
    <dgm:cxn modelId="{EE5F00E2-5BA7-4A29-B066-AFE20C1B9147}" srcId="{27ED96FC-E0AD-4882-B1F3-A6D03656B9ED}" destId="{3A014EF1-2170-4EB6-8AB8-8EE3FB37BA6D}" srcOrd="0" destOrd="0" parTransId="{1E201399-76BB-4361-85D9-94CEB21DF3D3}" sibTransId="{9AF16538-C4C1-426C-B4C1-D2CDDD1CFB08}"/>
    <dgm:cxn modelId="{0BBADDEB-F440-4352-B8A2-E7876F4BF5FD}" srcId="{27ED96FC-E0AD-4882-B1F3-A6D03656B9ED}" destId="{21C80C10-7EE2-45CB-811F-67A79679AA9B}" srcOrd="3" destOrd="0" parTransId="{C6343C3F-A8CF-49CE-8619-44B44343CF76}" sibTransId="{F677386C-DC05-476B-A39D-C9ECEDB36159}"/>
    <dgm:cxn modelId="{0D3806CD-328E-4548-8C93-323765340DB9}" type="presParOf" srcId="{D369BB17-E815-478A-9A3B-AB1291CFFE68}" destId="{086699B6-2387-4A16-8D05-8F0EF01FFEC7}" srcOrd="0" destOrd="0" presId="urn:microsoft.com/office/officeart/2005/8/layout/vList5"/>
    <dgm:cxn modelId="{34F31C0B-856C-4424-B31F-512BD18B65DD}" type="presParOf" srcId="{086699B6-2387-4A16-8D05-8F0EF01FFEC7}" destId="{DF3E3C74-16BF-435F-BB8D-2B84CB8DF0C3}" srcOrd="0" destOrd="0" presId="urn:microsoft.com/office/officeart/2005/8/layout/vList5"/>
    <dgm:cxn modelId="{35CF90E4-7909-49CA-931B-41C1E0717F44}" type="presParOf" srcId="{086699B6-2387-4A16-8D05-8F0EF01FFEC7}" destId="{92A9C345-2935-4318-BF18-B77A59CACC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AC4D060-96C9-43FA-942E-0AFB3608AE26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7ED96FC-E0AD-4882-B1F3-A6D03656B9E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dirty="0"/>
            <a:t>Bonus features</a:t>
          </a:r>
          <a:endParaRPr lang="en-US" dirty="0"/>
        </a:p>
      </dgm:t>
    </dgm:pt>
    <dgm:pt modelId="{543E9ADD-0651-4800-94C2-20D958A3B572}" type="parTrans" cxnId="{3DBF29AF-531B-47BF-B0E0-DF4F5C01A231}">
      <dgm:prSet/>
      <dgm:spPr/>
      <dgm:t>
        <a:bodyPr/>
        <a:lstStyle/>
        <a:p>
          <a:endParaRPr lang="en-US"/>
        </a:p>
      </dgm:t>
    </dgm:pt>
    <dgm:pt modelId="{C352C183-621E-4B2E-993E-CEF7854365AD}" type="sibTrans" cxnId="{3DBF29AF-531B-47BF-B0E0-DF4F5C01A231}">
      <dgm:prSet/>
      <dgm:spPr/>
      <dgm:t>
        <a:bodyPr/>
        <a:lstStyle/>
        <a:p>
          <a:endParaRPr lang="en-US"/>
        </a:p>
      </dgm:t>
    </dgm:pt>
    <dgm:pt modelId="{3A014EF1-2170-4EB6-8AB8-8EE3FB37BA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dirty="0"/>
            <a:t>Observability</a:t>
          </a:r>
          <a:endParaRPr lang="en-US" sz="1800" dirty="0"/>
        </a:p>
      </dgm:t>
    </dgm:pt>
    <dgm:pt modelId="{1E201399-76BB-4361-85D9-94CEB21DF3D3}" type="parTrans" cxnId="{EE5F00E2-5BA7-4A29-B066-AFE20C1B9147}">
      <dgm:prSet/>
      <dgm:spPr/>
      <dgm:t>
        <a:bodyPr/>
        <a:lstStyle/>
        <a:p>
          <a:endParaRPr lang="en-US"/>
        </a:p>
      </dgm:t>
    </dgm:pt>
    <dgm:pt modelId="{9AF16538-C4C1-426C-B4C1-D2CDDD1CFB08}" type="sibTrans" cxnId="{EE5F00E2-5BA7-4A29-B066-AFE20C1B9147}">
      <dgm:prSet/>
      <dgm:spPr/>
      <dgm:t>
        <a:bodyPr/>
        <a:lstStyle/>
        <a:p>
          <a:endParaRPr lang="en-US"/>
        </a:p>
      </dgm:t>
    </dgm:pt>
    <dgm:pt modelId="{5487BD54-887C-442A-B5BE-1DE4DA363C0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dirty="0"/>
            <a:t>Fast split &amp; merge (O(log N))</a:t>
          </a:r>
          <a:endParaRPr lang="en-US" sz="1800" dirty="0"/>
        </a:p>
      </dgm:t>
    </dgm:pt>
    <dgm:pt modelId="{B930F787-7025-4E7A-A09D-6C5CEA3274C5}" type="parTrans" cxnId="{18B4FE4C-1C68-4FB1-B9C1-7D229681EDEA}">
      <dgm:prSet/>
      <dgm:spPr/>
      <dgm:t>
        <a:bodyPr/>
        <a:lstStyle/>
        <a:p>
          <a:endParaRPr lang="en-US"/>
        </a:p>
      </dgm:t>
    </dgm:pt>
    <dgm:pt modelId="{36D2ED5C-71F3-46B7-9FD6-4DB038149D0E}" type="sibTrans" cxnId="{18B4FE4C-1C68-4FB1-B9C1-7D229681EDEA}">
      <dgm:prSet/>
      <dgm:spPr/>
      <dgm:t>
        <a:bodyPr/>
        <a:lstStyle/>
        <a:p>
          <a:endParaRPr lang="en-US"/>
        </a:p>
      </dgm:t>
    </dgm:pt>
    <dgm:pt modelId="{0591A1FC-C0C2-42C7-BA11-47921B12C45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dirty="0"/>
            <a:t>Slicing</a:t>
          </a:r>
          <a:endParaRPr lang="en-US" sz="1800" dirty="0"/>
        </a:p>
      </dgm:t>
    </dgm:pt>
    <dgm:pt modelId="{CC4C0555-74EB-4D80-8BBC-62847C1A2F4B}" type="parTrans" cxnId="{EF784153-A89C-4318-A2B2-12733C505A8B}">
      <dgm:prSet/>
      <dgm:spPr/>
      <dgm:t>
        <a:bodyPr/>
        <a:lstStyle/>
        <a:p>
          <a:endParaRPr lang="en-US"/>
        </a:p>
      </dgm:t>
    </dgm:pt>
    <dgm:pt modelId="{1C418FB3-55F6-4472-AB98-8D876B970E15}" type="sibTrans" cxnId="{EF784153-A89C-4318-A2B2-12733C505A8B}">
      <dgm:prSet/>
      <dgm:spPr/>
      <dgm:t>
        <a:bodyPr/>
        <a:lstStyle/>
        <a:p>
          <a:endParaRPr lang="en-US"/>
        </a:p>
      </dgm:t>
    </dgm:pt>
    <dgm:pt modelId="{21C80C10-7EE2-45CB-811F-67A79679AA9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Handy methods</a:t>
          </a:r>
        </a:p>
      </dgm:t>
    </dgm:pt>
    <dgm:pt modelId="{C6343C3F-A8CF-49CE-8619-44B44343CF76}" type="parTrans" cxnId="{0BBADDEB-F440-4352-B8A2-E7876F4BF5FD}">
      <dgm:prSet/>
      <dgm:spPr/>
      <dgm:t>
        <a:bodyPr/>
        <a:lstStyle/>
        <a:p>
          <a:endParaRPr lang="en-CA"/>
        </a:p>
      </dgm:t>
    </dgm:pt>
    <dgm:pt modelId="{F677386C-DC05-476B-A39D-C9ECEDB36159}" type="sibTrans" cxnId="{0BBADDEB-F440-4352-B8A2-E7876F4BF5FD}">
      <dgm:prSet/>
      <dgm:spPr/>
      <dgm:t>
        <a:bodyPr/>
        <a:lstStyle/>
        <a:p>
          <a:endParaRPr lang="en-CA"/>
        </a:p>
      </dgm:t>
    </dgm:pt>
    <dgm:pt modelId="{D369BB17-E815-478A-9A3B-AB1291CFFE68}" type="pres">
      <dgm:prSet presAssocID="{2AC4D060-96C9-43FA-942E-0AFB3608AE26}" presName="Name0" presStyleCnt="0">
        <dgm:presLayoutVars>
          <dgm:dir/>
          <dgm:animLvl val="lvl"/>
          <dgm:resizeHandles val="exact"/>
        </dgm:presLayoutVars>
      </dgm:prSet>
      <dgm:spPr/>
    </dgm:pt>
    <dgm:pt modelId="{086699B6-2387-4A16-8D05-8F0EF01FFEC7}" type="pres">
      <dgm:prSet presAssocID="{27ED96FC-E0AD-4882-B1F3-A6D03656B9ED}" presName="linNode" presStyleCnt="0"/>
      <dgm:spPr/>
    </dgm:pt>
    <dgm:pt modelId="{DF3E3C74-16BF-435F-BB8D-2B84CB8DF0C3}" type="pres">
      <dgm:prSet presAssocID="{27ED96FC-E0AD-4882-B1F3-A6D03656B9ED}" presName="parentText" presStyleLbl="node1" presStyleIdx="0" presStyleCnt="1" custScaleY="50608">
        <dgm:presLayoutVars>
          <dgm:chMax val="1"/>
          <dgm:bulletEnabled val="1"/>
        </dgm:presLayoutVars>
      </dgm:prSet>
      <dgm:spPr/>
    </dgm:pt>
    <dgm:pt modelId="{92A9C345-2935-4318-BF18-B77A59CACC42}" type="pres">
      <dgm:prSet presAssocID="{27ED96FC-E0AD-4882-B1F3-A6D03656B9ED}" presName="descendantText" presStyleLbl="alignAccFollowNode1" presStyleIdx="0" presStyleCnt="1" custScaleY="105860">
        <dgm:presLayoutVars>
          <dgm:bulletEnabled val="1"/>
        </dgm:presLayoutVars>
      </dgm:prSet>
      <dgm:spPr/>
    </dgm:pt>
  </dgm:ptLst>
  <dgm:cxnLst>
    <dgm:cxn modelId="{970A5E07-E669-4BC0-B1CA-AED3EFEB3148}" type="presOf" srcId="{0591A1FC-C0C2-42C7-BA11-47921B12C45F}" destId="{92A9C345-2935-4318-BF18-B77A59CACC42}" srcOrd="0" destOrd="2" presId="urn:microsoft.com/office/officeart/2005/8/layout/vList5"/>
    <dgm:cxn modelId="{30B42420-800F-4AB3-A118-515B8C6CBFE2}" type="presOf" srcId="{27ED96FC-E0AD-4882-B1F3-A6D03656B9ED}" destId="{DF3E3C74-16BF-435F-BB8D-2B84CB8DF0C3}" srcOrd="0" destOrd="0" presId="urn:microsoft.com/office/officeart/2005/8/layout/vList5"/>
    <dgm:cxn modelId="{1176A73C-BB37-47A5-830C-7F73FF3D3F57}" type="presOf" srcId="{2AC4D060-96C9-43FA-942E-0AFB3608AE26}" destId="{D369BB17-E815-478A-9A3B-AB1291CFFE68}" srcOrd="0" destOrd="0" presId="urn:microsoft.com/office/officeart/2005/8/layout/vList5"/>
    <dgm:cxn modelId="{6012764C-9CC5-45EF-97D6-5686824EE4A2}" type="presOf" srcId="{5487BD54-887C-442A-B5BE-1DE4DA363C0A}" destId="{92A9C345-2935-4318-BF18-B77A59CACC42}" srcOrd="0" destOrd="1" presId="urn:microsoft.com/office/officeart/2005/8/layout/vList5"/>
    <dgm:cxn modelId="{18B4FE4C-1C68-4FB1-B9C1-7D229681EDEA}" srcId="{27ED96FC-E0AD-4882-B1F3-A6D03656B9ED}" destId="{5487BD54-887C-442A-B5BE-1DE4DA363C0A}" srcOrd="1" destOrd="0" parTransId="{B930F787-7025-4E7A-A09D-6C5CEA3274C5}" sibTransId="{36D2ED5C-71F3-46B7-9FD6-4DB038149D0E}"/>
    <dgm:cxn modelId="{EF784153-A89C-4318-A2B2-12733C505A8B}" srcId="{27ED96FC-E0AD-4882-B1F3-A6D03656B9ED}" destId="{0591A1FC-C0C2-42C7-BA11-47921B12C45F}" srcOrd="2" destOrd="0" parTransId="{CC4C0555-74EB-4D80-8BBC-62847C1A2F4B}" sibTransId="{1C418FB3-55F6-4472-AB98-8D876B970E15}"/>
    <dgm:cxn modelId="{C9DD1792-7F8C-45AB-BF11-B02205B5BB32}" type="presOf" srcId="{3A014EF1-2170-4EB6-8AB8-8EE3FB37BA6D}" destId="{92A9C345-2935-4318-BF18-B77A59CACC42}" srcOrd="0" destOrd="0" presId="urn:microsoft.com/office/officeart/2005/8/layout/vList5"/>
    <dgm:cxn modelId="{3DBF29AF-531B-47BF-B0E0-DF4F5C01A231}" srcId="{2AC4D060-96C9-43FA-942E-0AFB3608AE26}" destId="{27ED96FC-E0AD-4882-B1F3-A6D03656B9ED}" srcOrd="0" destOrd="0" parTransId="{543E9ADD-0651-4800-94C2-20D958A3B572}" sibTransId="{C352C183-621E-4B2E-993E-CEF7854365AD}"/>
    <dgm:cxn modelId="{ECFE38B6-2C63-499C-86B5-7D7BA53AE634}" type="presOf" srcId="{21C80C10-7EE2-45CB-811F-67A79679AA9B}" destId="{92A9C345-2935-4318-BF18-B77A59CACC42}" srcOrd="0" destOrd="3" presId="urn:microsoft.com/office/officeart/2005/8/layout/vList5"/>
    <dgm:cxn modelId="{EE5F00E2-5BA7-4A29-B066-AFE20C1B9147}" srcId="{27ED96FC-E0AD-4882-B1F3-A6D03656B9ED}" destId="{3A014EF1-2170-4EB6-8AB8-8EE3FB37BA6D}" srcOrd="0" destOrd="0" parTransId="{1E201399-76BB-4361-85D9-94CEB21DF3D3}" sibTransId="{9AF16538-C4C1-426C-B4C1-D2CDDD1CFB08}"/>
    <dgm:cxn modelId="{0BBADDEB-F440-4352-B8A2-E7876F4BF5FD}" srcId="{27ED96FC-E0AD-4882-B1F3-A6D03656B9ED}" destId="{21C80C10-7EE2-45CB-811F-67A79679AA9B}" srcOrd="3" destOrd="0" parTransId="{C6343C3F-A8CF-49CE-8619-44B44343CF76}" sibTransId="{F677386C-DC05-476B-A39D-C9ECEDB36159}"/>
    <dgm:cxn modelId="{0D3806CD-328E-4548-8C93-323765340DB9}" type="presParOf" srcId="{D369BB17-E815-478A-9A3B-AB1291CFFE68}" destId="{086699B6-2387-4A16-8D05-8F0EF01FFEC7}" srcOrd="0" destOrd="0" presId="urn:microsoft.com/office/officeart/2005/8/layout/vList5"/>
    <dgm:cxn modelId="{34F31C0B-856C-4424-B31F-512BD18B65DD}" type="presParOf" srcId="{086699B6-2387-4A16-8D05-8F0EF01FFEC7}" destId="{DF3E3C74-16BF-435F-BB8D-2B84CB8DF0C3}" srcOrd="0" destOrd="0" presId="urn:microsoft.com/office/officeart/2005/8/layout/vList5"/>
    <dgm:cxn modelId="{35CF90E4-7909-49CA-931B-41C1E0717F44}" type="presParOf" srcId="{086699B6-2387-4A16-8D05-8F0EF01FFEC7}" destId="{92A9C345-2935-4318-BF18-B77A59CACC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AC4D060-96C9-43FA-942E-0AFB3608AE26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FAC1C9D-68A2-4625-983E-C797900082C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dirty="0" err="1"/>
            <a:t>Semipersistence</a:t>
          </a:r>
          <a:endParaRPr lang="en-US" dirty="0"/>
        </a:p>
      </dgm:t>
    </dgm:pt>
    <dgm:pt modelId="{7246A0E4-813F-4A10-A66A-84F1F5B427BB}" type="parTrans" cxnId="{8C08870D-A0E3-4563-835C-EBA317E89BA6}">
      <dgm:prSet/>
      <dgm:spPr/>
      <dgm:t>
        <a:bodyPr/>
        <a:lstStyle/>
        <a:p>
          <a:endParaRPr lang="en-US"/>
        </a:p>
      </dgm:t>
    </dgm:pt>
    <dgm:pt modelId="{6FE66060-5878-4C67-AB1C-C1B1138D6FF4}" type="sibTrans" cxnId="{8C08870D-A0E3-4563-835C-EBA317E89BA6}">
      <dgm:prSet/>
      <dgm:spPr/>
      <dgm:t>
        <a:bodyPr/>
        <a:lstStyle/>
        <a:p>
          <a:endParaRPr lang="en-US"/>
        </a:p>
      </dgm:t>
    </dgm:pt>
    <dgm:pt modelId="{A0684B43-6485-4D1B-A5A7-688E5E879F8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1" dirty="0"/>
            <a:t>Fast cloning &amp; freezing</a:t>
          </a:r>
          <a:endParaRPr lang="en-US" sz="1800" dirty="0"/>
        </a:p>
      </dgm:t>
    </dgm:pt>
    <dgm:pt modelId="{E5128EB2-32A3-488D-943F-F7E97CD9D6E2}" type="parTrans" cxnId="{42D785D2-49EE-4E89-8C21-F69091BFEFF7}">
      <dgm:prSet/>
      <dgm:spPr/>
      <dgm:t>
        <a:bodyPr/>
        <a:lstStyle/>
        <a:p>
          <a:endParaRPr lang="en-US"/>
        </a:p>
      </dgm:t>
    </dgm:pt>
    <dgm:pt modelId="{D0E6E1A7-A2D9-43E4-8755-EF4ED351EB71}" type="sibTrans" cxnId="{42D785D2-49EE-4E89-8C21-F69091BFEFF7}">
      <dgm:prSet/>
      <dgm:spPr/>
      <dgm:t>
        <a:bodyPr/>
        <a:lstStyle/>
        <a:p>
          <a:endParaRPr lang="en-US"/>
        </a:p>
      </dgm:t>
    </dgm:pt>
    <dgm:pt modelId="{27ED96FC-E0AD-4882-B1F3-A6D03656B9E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dirty="0"/>
            <a:t>Bonus features</a:t>
          </a:r>
          <a:endParaRPr lang="en-US" dirty="0"/>
        </a:p>
      </dgm:t>
    </dgm:pt>
    <dgm:pt modelId="{543E9ADD-0651-4800-94C2-20D958A3B572}" type="parTrans" cxnId="{3DBF29AF-531B-47BF-B0E0-DF4F5C01A231}">
      <dgm:prSet/>
      <dgm:spPr/>
      <dgm:t>
        <a:bodyPr/>
        <a:lstStyle/>
        <a:p>
          <a:endParaRPr lang="en-US"/>
        </a:p>
      </dgm:t>
    </dgm:pt>
    <dgm:pt modelId="{C352C183-621E-4B2E-993E-CEF7854365AD}" type="sibTrans" cxnId="{3DBF29AF-531B-47BF-B0E0-DF4F5C01A231}">
      <dgm:prSet/>
      <dgm:spPr/>
      <dgm:t>
        <a:bodyPr/>
        <a:lstStyle/>
        <a:p>
          <a:endParaRPr lang="en-US"/>
        </a:p>
      </dgm:t>
    </dgm:pt>
    <dgm:pt modelId="{3A014EF1-2170-4EB6-8AB8-8EE3FB37BA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dirty="0"/>
            <a:t>Observability</a:t>
          </a:r>
          <a:endParaRPr lang="en-US" sz="1800" dirty="0"/>
        </a:p>
      </dgm:t>
    </dgm:pt>
    <dgm:pt modelId="{1E201399-76BB-4361-85D9-94CEB21DF3D3}" type="parTrans" cxnId="{EE5F00E2-5BA7-4A29-B066-AFE20C1B9147}">
      <dgm:prSet/>
      <dgm:spPr/>
      <dgm:t>
        <a:bodyPr/>
        <a:lstStyle/>
        <a:p>
          <a:endParaRPr lang="en-US"/>
        </a:p>
      </dgm:t>
    </dgm:pt>
    <dgm:pt modelId="{9AF16538-C4C1-426C-B4C1-D2CDDD1CFB08}" type="sibTrans" cxnId="{EE5F00E2-5BA7-4A29-B066-AFE20C1B9147}">
      <dgm:prSet/>
      <dgm:spPr/>
      <dgm:t>
        <a:bodyPr/>
        <a:lstStyle/>
        <a:p>
          <a:endParaRPr lang="en-US"/>
        </a:p>
      </dgm:t>
    </dgm:pt>
    <dgm:pt modelId="{5487BD54-887C-442A-B5BE-1DE4DA363C0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dirty="0"/>
            <a:t>Fast split &amp; merge (O(log N))</a:t>
          </a:r>
          <a:endParaRPr lang="en-US" sz="1800" dirty="0"/>
        </a:p>
      </dgm:t>
    </dgm:pt>
    <dgm:pt modelId="{B930F787-7025-4E7A-A09D-6C5CEA3274C5}" type="parTrans" cxnId="{18B4FE4C-1C68-4FB1-B9C1-7D229681EDEA}">
      <dgm:prSet/>
      <dgm:spPr/>
      <dgm:t>
        <a:bodyPr/>
        <a:lstStyle/>
        <a:p>
          <a:endParaRPr lang="en-US"/>
        </a:p>
      </dgm:t>
    </dgm:pt>
    <dgm:pt modelId="{36D2ED5C-71F3-46B7-9FD6-4DB038149D0E}" type="sibTrans" cxnId="{18B4FE4C-1C68-4FB1-B9C1-7D229681EDEA}">
      <dgm:prSet/>
      <dgm:spPr/>
      <dgm:t>
        <a:bodyPr/>
        <a:lstStyle/>
        <a:p>
          <a:endParaRPr lang="en-US"/>
        </a:p>
      </dgm:t>
    </dgm:pt>
    <dgm:pt modelId="{0591A1FC-C0C2-42C7-BA11-47921B12C45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dirty="0"/>
            <a:t>Slicing</a:t>
          </a:r>
          <a:endParaRPr lang="en-US" sz="1800" dirty="0"/>
        </a:p>
      </dgm:t>
    </dgm:pt>
    <dgm:pt modelId="{CC4C0555-74EB-4D80-8BBC-62847C1A2F4B}" type="parTrans" cxnId="{EF784153-A89C-4318-A2B2-12733C505A8B}">
      <dgm:prSet/>
      <dgm:spPr/>
      <dgm:t>
        <a:bodyPr/>
        <a:lstStyle/>
        <a:p>
          <a:endParaRPr lang="en-US"/>
        </a:p>
      </dgm:t>
    </dgm:pt>
    <dgm:pt modelId="{1C418FB3-55F6-4472-AB98-8D876B970E15}" type="sibTrans" cxnId="{EF784153-A89C-4318-A2B2-12733C505A8B}">
      <dgm:prSet/>
      <dgm:spPr/>
      <dgm:t>
        <a:bodyPr/>
        <a:lstStyle/>
        <a:p>
          <a:endParaRPr lang="en-US"/>
        </a:p>
      </dgm:t>
    </dgm:pt>
    <dgm:pt modelId="{A9863F6F-E0BD-437E-BC96-A0462A0761E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300" b="1" dirty="0"/>
            <a:t>Variants</a:t>
          </a:r>
        </a:p>
      </dgm:t>
    </dgm:pt>
    <dgm:pt modelId="{51F47A7B-BCE6-4977-8EAD-4FE180CFA307}" type="parTrans" cxnId="{DEFD3D5E-FA96-4F8E-B2AB-AC778F53A20F}">
      <dgm:prSet/>
      <dgm:spPr/>
      <dgm:t>
        <a:bodyPr/>
        <a:lstStyle/>
        <a:p>
          <a:endParaRPr lang="en-CA"/>
        </a:p>
      </dgm:t>
    </dgm:pt>
    <dgm:pt modelId="{8474ADCC-909F-448A-BAED-FCBA5E3F6FAC}" type="sibTrans" cxnId="{DEFD3D5E-FA96-4F8E-B2AB-AC778F53A20F}">
      <dgm:prSet/>
      <dgm:spPr/>
      <dgm:t>
        <a:bodyPr/>
        <a:lstStyle/>
        <a:p>
          <a:endParaRPr lang="en-CA"/>
        </a:p>
      </dgm:t>
    </dgm:pt>
    <dgm:pt modelId="{3630DE73-2DB2-4E71-9DC7-73146B28C4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Sorted, sparse, indexed…</a:t>
          </a:r>
        </a:p>
      </dgm:t>
    </dgm:pt>
    <dgm:pt modelId="{A513C774-E575-4AD6-9EA3-EFFF133FCDEB}" type="parTrans" cxnId="{DC8FA56B-E9AA-489B-8B8F-1F6102A9E6C1}">
      <dgm:prSet/>
      <dgm:spPr/>
      <dgm:t>
        <a:bodyPr/>
        <a:lstStyle/>
        <a:p>
          <a:endParaRPr lang="en-CA"/>
        </a:p>
      </dgm:t>
    </dgm:pt>
    <dgm:pt modelId="{D3A13754-A1E1-42AD-83C2-B24494163F20}" type="sibTrans" cxnId="{DC8FA56B-E9AA-489B-8B8F-1F6102A9E6C1}">
      <dgm:prSet/>
      <dgm:spPr/>
      <dgm:t>
        <a:bodyPr/>
        <a:lstStyle/>
        <a:p>
          <a:endParaRPr lang="en-CA"/>
        </a:p>
      </dgm:t>
    </dgm:pt>
    <dgm:pt modelId="{21C80C10-7EE2-45CB-811F-67A79679AA9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Handy methods</a:t>
          </a:r>
        </a:p>
      </dgm:t>
    </dgm:pt>
    <dgm:pt modelId="{C6343C3F-A8CF-49CE-8619-44B44343CF76}" type="parTrans" cxnId="{0BBADDEB-F440-4352-B8A2-E7876F4BF5FD}">
      <dgm:prSet/>
      <dgm:spPr/>
      <dgm:t>
        <a:bodyPr/>
        <a:lstStyle/>
        <a:p>
          <a:endParaRPr lang="en-CA"/>
        </a:p>
      </dgm:t>
    </dgm:pt>
    <dgm:pt modelId="{F677386C-DC05-476B-A39D-C9ECEDB36159}" type="sibTrans" cxnId="{0BBADDEB-F440-4352-B8A2-E7876F4BF5FD}">
      <dgm:prSet/>
      <dgm:spPr/>
      <dgm:t>
        <a:bodyPr/>
        <a:lstStyle/>
        <a:p>
          <a:endParaRPr lang="en-CA"/>
        </a:p>
      </dgm:t>
    </dgm:pt>
    <dgm:pt modelId="{D369BB17-E815-478A-9A3B-AB1291CFFE68}" type="pres">
      <dgm:prSet presAssocID="{2AC4D060-96C9-43FA-942E-0AFB3608AE26}" presName="Name0" presStyleCnt="0">
        <dgm:presLayoutVars>
          <dgm:dir/>
          <dgm:animLvl val="lvl"/>
          <dgm:resizeHandles val="exact"/>
        </dgm:presLayoutVars>
      </dgm:prSet>
      <dgm:spPr/>
    </dgm:pt>
    <dgm:pt modelId="{DC79FC2D-2DCF-4B55-B24B-5F58132C9860}" type="pres">
      <dgm:prSet presAssocID="{CFAC1C9D-68A2-4625-983E-C797900082C4}" presName="linNode" presStyleCnt="0"/>
      <dgm:spPr/>
    </dgm:pt>
    <dgm:pt modelId="{1017BC17-6A8E-4FAD-A89C-165C75F62FF7}" type="pres">
      <dgm:prSet presAssocID="{CFAC1C9D-68A2-4625-983E-C797900082C4}" presName="parentText" presStyleLbl="node1" presStyleIdx="0" presStyleCnt="3" custScaleY="43097">
        <dgm:presLayoutVars>
          <dgm:chMax val="1"/>
          <dgm:bulletEnabled val="1"/>
        </dgm:presLayoutVars>
      </dgm:prSet>
      <dgm:spPr/>
    </dgm:pt>
    <dgm:pt modelId="{BC3CC390-9DAF-4772-B6E4-5ECE8F9E2FCF}" type="pres">
      <dgm:prSet presAssocID="{CFAC1C9D-68A2-4625-983E-C797900082C4}" presName="descendantText" presStyleLbl="alignAccFollowNode1" presStyleIdx="0" presStyleCnt="3" custScaleY="32470">
        <dgm:presLayoutVars>
          <dgm:bulletEnabled val="1"/>
        </dgm:presLayoutVars>
      </dgm:prSet>
      <dgm:spPr/>
    </dgm:pt>
    <dgm:pt modelId="{C8E22FB0-C322-4FC7-873C-39058951DA13}" type="pres">
      <dgm:prSet presAssocID="{6FE66060-5878-4C67-AB1C-C1B1138D6FF4}" presName="sp" presStyleCnt="0"/>
      <dgm:spPr/>
    </dgm:pt>
    <dgm:pt modelId="{086699B6-2387-4A16-8D05-8F0EF01FFEC7}" type="pres">
      <dgm:prSet presAssocID="{27ED96FC-E0AD-4882-B1F3-A6D03656B9ED}" presName="linNode" presStyleCnt="0"/>
      <dgm:spPr/>
    </dgm:pt>
    <dgm:pt modelId="{DF3E3C74-16BF-435F-BB8D-2B84CB8DF0C3}" type="pres">
      <dgm:prSet presAssocID="{27ED96FC-E0AD-4882-B1F3-A6D03656B9ED}" presName="parentText" presStyleLbl="node1" presStyleIdx="1" presStyleCnt="3" custScaleY="44676">
        <dgm:presLayoutVars>
          <dgm:chMax val="1"/>
          <dgm:bulletEnabled val="1"/>
        </dgm:presLayoutVars>
      </dgm:prSet>
      <dgm:spPr/>
    </dgm:pt>
    <dgm:pt modelId="{92A9C345-2935-4318-BF18-B77A59CACC42}" type="pres">
      <dgm:prSet presAssocID="{27ED96FC-E0AD-4882-B1F3-A6D03656B9ED}" presName="descendantText" presStyleLbl="alignAccFollowNode1" presStyleIdx="1" presStyleCnt="3" custScaleY="105860">
        <dgm:presLayoutVars>
          <dgm:bulletEnabled val="1"/>
        </dgm:presLayoutVars>
      </dgm:prSet>
      <dgm:spPr/>
    </dgm:pt>
    <dgm:pt modelId="{65B5D0FD-1E8D-4774-B63B-BC75D39D5389}" type="pres">
      <dgm:prSet presAssocID="{C352C183-621E-4B2E-993E-CEF7854365AD}" presName="sp" presStyleCnt="0"/>
      <dgm:spPr/>
    </dgm:pt>
    <dgm:pt modelId="{A50071D6-8CDF-44E2-AB90-FC5C94F38427}" type="pres">
      <dgm:prSet presAssocID="{A9863F6F-E0BD-437E-BC96-A0462A0761EE}" presName="linNode" presStyleCnt="0"/>
      <dgm:spPr/>
    </dgm:pt>
    <dgm:pt modelId="{585879AA-1742-42AE-806B-904B0525EDD9}" type="pres">
      <dgm:prSet presAssocID="{A9863F6F-E0BD-437E-BC96-A0462A0761EE}" presName="parentText" presStyleLbl="node1" presStyleIdx="2" presStyleCnt="3" custScaleY="39957">
        <dgm:presLayoutVars>
          <dgm:chMax val="1"/>
          <dgm:bulletEnabled val="1"/>
        </dgm:presLayoutVars>
      </dgm:prSet>
      <dgm:spPr/>
    </dgm:pt>
    <dgm:pt modelId="{27E5176F-45DD-489C-859E-14538B5DFD39}" type="pres">
      <dgm:prSet presAssocID="{A9863F6F-E0BD-437E-BC96-A0462A0761EE}" presName="descendantText" presStyleLbl="alignAccFollowNode1" presStyleIdx="2" presStyleCnt="3" custScaleY="40919">
        <dgm:presLayoutVars>
          <dgm:bulletEnabled val="1"/>
        </dgm:presLayoutVars>
      </dgm:prSet>
      <dgm:spPr/>
    </dgm:pt>
  </dgm:ptLst>
  <dgm:cxnLst>
    <dgm:cxn modelId="{970A5E07-E669-4BC0-B1CA-AED3EFEB3148}" type="presOf" srcId="{0591A1FC-C0C2-42C7-BA11-47921B12C45F}" destId="{92A9C345-2935-4318-BF18-B77A59CACC42}" srcOrd="0" destOrd="2" presId="urn:microsoft.com/office/officeart/2005/8/layout/vList5"/>
    <dgm:cxn modelId="{873BDF08-2902-443C-BB7C-E2AD880DD43D}" type="presOf" srcId="{A0684B43-6485-4D1B-A5A7-688E5E879F86}" destId="{BC3CC390-9DAF-4772-B6E4-5ECE8F9E2FCF}" srcOrd="0" destOrd="0" presId="urn:microsoft.com/office/officeart/2005/8/layout/vList5"/>
    <dgm:cxn modelId="{8C8EDC0B-FAF2-4088-BC7F-A950EDBE0E54}" type="presOf" srcId="{A9863F6F-E0BD-437E-BC96-A0462A0761EE}" destId="{585879AA-1742-42AE-806B-904B0525EDD9}" srcOrd="0" destOrd="0" presId="urn:microsoft.com/office/officeart/2005/8/layout/vList5"/>
    <dgm:cxn modelId="{8C08870D-A0E3-4563-835C-EBA317E89BA6}" srcId="{2AC4D060-96C9-43FA-942E-0AFB3608AE26}" destId="{CFAC1C9D-68A2-4625-983E-C797900082C4}" srcOrd="0" destOrd="0" parTransId="{7246A0E4-813F-4A10-A66A-84F1F5B427BB}" sibTransId="{6FE66060-5878-4C67-AB1C-C1B1138D6FF4}"/>
    <dgm:cxn modelId="{30B42420-800F-4AB3-A118-515B8C6CBFE2}" type="presOf" srcId="{27ED96FC-E0AD-4882-B1F3-A6D03656B9ED}" destId="{DF3E3C74-16BF-435F-BB8D-2B84CB8DF0C3}" srcOrd="0" destOrd="0" presId="urn:microsoft.com/office/officeart/2005/8/layout/vList5"/>
    <dgm:cxn modelId="{1176A73C-BB37-47A5-830C-7F73FF3D3F57}" type="presOf" srcId="{2AC4D060-96C9-43FA-942E-0AFB3608AE26}" destId="{D369BB17-E815-478A-9A3B-AB1291CFFE68}" srcOrd="0" destOrd="0" presId="urn:microsoft.com/office/officeart/2005/8/layout/vList5"/>
    <dgm:cxn modelId="{DEFD3D5E-FA96-4F8E-B2AB-AC778F53A20F}" srcId="{2AC4D060-96C9-43FA-942E-0AFB3608AE26}" destId="{A9863F6F-E0BD-437E-BC96-A0462A0761EE}" srcOrd="2" destOrd="0" parTransId="{51F47A7B-BCE6-4977-8EAD-4FE180CFA307}" sibTransId="{8474ADCC-909F-448A-BAED-FCBA5E3F6FAC}"/>
    <dgm:cxn modelId="{DC8FA56B-E9AA-489B-8B8F-1F6102A9E6C1}" srcId="{A9863F6F-E0BD-437E-BC96-A0462A0761EE}" destId="{3630DE73-2DB2-4E71-9DC7-73146B28C48F}" srcOrd="0" destOrd="0" parTransId="{A513C774-E575-4AD6-9EA3-EFFF133FCDEB}" sibTransId="{D3A13754-A1E1-42AD-83C2-B24494163F20}"/>
    <dgm:cxn modelId="{6012764C-9CC5-45EF-97D6-5686824EE4A2}" type="presOf" srcId="{5487BD54-887C-442A-B5BE-1DE4DA363C0A}" destId="{92A9C345-2935-4318-BF18-B77A59CACC42}" srcOrd="0" destOrd="1" presId="urn:microsoft.com/office/officeart/2005/8/layout/vList5"/>
    <dgm:cxn modelId="{18B4FE4C-1C68-4FB1-B9C1-7D229681EDEA}" srcId="{27ED96FC-E0AD-4882-B1F3-A6D03656B9ED}" destId="{5487BD54-887C-442A-B5BE-1DE4DA363C0A}" srcOrd="1" destOrd="0" parTransId="{B930F787-7025-4E7A-A09D-6C5CEA3274C5}" sibTransId="{36D2ED5C-71F3-46B7-9FD6-4DB038149D0E}"/>
    <dgm:cxn modelId="{EF784153-A89C-4318-A2B2-12733C505A8B}" srcId="{27ED96FC-E0AD-4882-B1F3-A6D03656B9ED}" destId="{0591A1FC-C0C2-42C7-BA11-47921B12C45F}" srcOrd="2" destOrd="0" parTransId="{CC4C0555-74EB-4D80-8BBC-62847C1A2F4B}" sibTransId="{1C418FB3-55F6-4472-AB98-8D876B970E15}"/>
    <dgm:cxn modelId="{C9DD1792-7F8C-45AB-BF11-B02205B5BB32}" type="presOf" srcId="{3A014EF1-2170-4EB6-8AB8-8EE3FB37BA6D}" destId="{92A9C345-2935-4318-BF18-B77A59CACC42}" srcOrd="0" destOrd="0" presId="urn:microsoft.com/office/officeart/2005/8/layout/vList5"/>
    <dgm:cxn modelId="{3DBF29AF-531B-47BF-B0E0-DF4F5C01A231}" srcId="{2AC4D060-96C9-43FA-942E-0AFB3608AE26}" destId="{27ED96FC-E0AD-4882-B1F3-A6D03656B9ED}" srcOrd="1" destOrd="0" parTransId="{543E9ADD-0651-4800-94C2-20D958A3B572}" sibTransId="{C352C183-621E-4B2E-993E-CEF7854365AD}"/>
    <dgm:cxn modelId="{ECFE38B6-2C63-499C-86B5-7D7BA53AE634}" type="presOf" srcId="{21C80C10-7EE2-45CB-811F-67A79679AA9B}" destId="{92A9C345-2935-4318-BF18-B77A59CACC42}" srcOrd="0" destOrd="3" presId="urn:microsoft.com/office/officeart/2005/8/layout/vList5"/>
    <dgm:cxn modelId="{5BE247B8-E27D-478B-A491-D2105F3CD222}" type="presOf" srcId="{CFAC1C9D-68A2-4625-983E-C797900082C4}" destId="{1017BC17-6A8E-4FAD-A89C-165C75F62FF7}" srcOrd="0" destOrd="0" presId="urn:microsoft.com/office/officeart/2005/8/layout/vList5"/>
    <dgm:cxn modelId="{42D785D2-49EE-4E89-8C21-F69091BFEFF7}" srcId="{CFAC1C9D-68A2-4625-983E-C797900082C4}" destId="{A0684B43-6485-4D1B-A5A7-688E5E879F86}" srcOrd="0" destOrd="0" parTransId="{E5128EB2-32A3-488D-943F-F7E97CD9D6E2}" sibTransId="{D0E6E1A7-A2D9-43E4-8755-EF4ED351EB71}"/>
    <dgm:cxn modelId="{D38D8DDA-050C-49B2-8FD7-92E6D5FF6E71}" type="presOf" srcId="{3630DE73-2DB2-4E71-9DC7-73146B28C48F}" destId="{27E5176F-45DD-489C-859E-14538B5DFD39}" srcOrd="0" destOrd="0" presId="urn:microsoft.com/office/officeart/2005/8/layout/vList5"/>
    <dgm:cxn modelId="{EE5F00E2-5BA7-4A29-B066-AFE20C1B9147}" srcId="{27ED96FC-E0AD-4882-B1F3-A6D03656B9ED}" destId="{3A014EF1-2170-4EB6-8AB8-8EE3FB37BA6D}" srcOrd="0" destOrd="0" parTransId="{1E201399-76BB-4361-85D9-94CEB21DF3D3}" sibTransId="{9AF16538-C4C1-426C-B4C1-D2CDDD1CFB08}"/>
    <dgm:cxn modelId="{0BBADDEB-F440-4352-B8A2-E7876F4BF5FD}" srcId="{27ED96FC-E0AD-4882-B1F3-A6D03656B9ED}" destId="{21C80C10-7EE2-45CB-811F-67A79679AA9B}" srcOrd="3" destOrd="0" parTransId="{C6343C3F-A8CF-49CE-8619-44B44343CF76}" sibTransId="{F677386C-DC05-476B-A39D-C9ECEDB36159}"/>
    <dgm:cxn modelId="{E4DC31C3-B5F2-4FD0-96B4-84B5CB749D85}" type="presParOf" srcId="{D369BB17-E815-478A-9A3B-AB1291CFFE68}" destId="{DC79FC2D-2DCF-4B55-B24B-5F58132C9860}" srcOrd="0" destOrd="0" presId="urn:microsoft.com/office/officeart/2005/8/layout/vList5"/>
    <dgm:cxn modelId="{81C0C9BB-FB03-49F6-A183-6816D7BA4932}" type="presParOf" srcId="{DC79FC2D-2DCF-4B55-B24B-5F58132C9860}" destId="{1017BC17-6A8E-4FAD-A89C-165C75F62FF7}" srcOrd="0" destOrd="0" presId="urn:microsoft.com/office/officeart/2005/8/layout/vList5"/>
    <dgm:cxn modelId="{A94A28E3-AF9D-4FA8-A1D5-F2D52418B07E}" type="presParOf" srcId="{DC79FC2D-2DCF-4B55-B24B-5F58132C9860}" destId="{BC3CC390-9DAF-4772-B6E4-5ECE8F9E2FCF}" srcOrd="1" destOrd="0" presId="urn:microsoft.com/office/officeart/2005/8/layout/vList5"/>
    <dgm:cxn modelId="{5FC2F4F1-A7CA-43D9-BC7E-629E08D57332}" type="presParOf" srcId="{D369BB17-E815-478A-9A3B-AB1291CFFE68}" destId="{C8E22FB0-C322-4FC7-873C-39058951DA13}" srcOrd="1" destOrd="0" presId="urn:microsoft.com/office/officeart/2005/8/layout/vList5"/>
    <dgm:cxn modelId="{0D3806CD-328E-4548-8C93-323765340DB9}" type="presParOf" srcId="{D369BB17-E815-478A-9A3B-AB1291CFFE68}" destId="{086699B6-2387-4A16-8D05-8F0EF01FFEC7}" srcOrd="2" destOrd="0" presId="urn:microsoft.com/office/officeart/2005/8/layout/vList5"/>
    <dgm:cxn modelId="{34F31C0B-856C-4424-B31F-512BD18B65DD}" type="presParOf" srcId="{086699B6-2387-4A16-8D05-8F0EF01FFEC7}" destId="{DF3E3C74-16BF-435F-BB8D-2B84CB8DF0C3}" srcOrd="0" destOrd="0" presId="urn:microsoft.com/office/officeart/2005/8/layout/vList5"/>
    <dgm:cxn modelId="{35CF90E4-7909-49CA-931B-41C1E0717F44}" type="presParOf" srcId="{086699B6-2387-4A16-8D05-8F0EF01FFEC7}" destId="{92A9C345-2935-4318-BF18-B77A59CACC42}" srcOrd="1" destOrd="0" presId="urn:microsoft.com/office/officeart/2005/8/layout/vList5"/>
    <dgm:cxn modelId="{638F8022-C096-412C-911D-61E1DD23E21D}" type="presParOf" srcId="{D369BB17-E815-478A-9A3B-AB1291CFFE68}" destId="{65B5D0FD-1E8D-4774-B63B-BC75D39D5389}" srcOrd="3" destOrd="0" presId="urn:microsoft.com/office/officeart/2005/8/layout/vList5"/>
    <dgm:cxn modelId="{CF0252B0-AEEF-4209-98CA-843CE3C02D74}" type="presParOf" srcId="{D369BB17-E815-478A-9A3B-AB1291CFFE68}" destId="{A50071D6-8CDF-44E2-AB90-FC5C94F38427}" srcOrd="4" destOrd="0" presId="urn:microsoft.com/office/officeart/2005/8/layout/vList5"/>
    <dgm:cxn modelId="{F120A7D7-19EC-4016-A1F6-490130EC1961}" type="presParOf" srcId="{A50071D6-8CDF-44E2-AB90-FC5C94F38427}" destId="{585879AA-1742-42AE-806B-904B0525EDD9}" srcOrd="0" destOrd="0" presId="urn:microsoft.com/office/officeart/2005/8/layout/vList5"/>
    <dgm:cxn modelId="{56EFD39A-0082-4738-8CF5-A7A446B95143}" type="presParOf" srcId="{A50071D6-8CDF-44E2-AB90-FC5C94F38427}" destId="{27E5176F-45DD-489C-859E-14538B5DFD3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AC4D060-96C9-43FA-942E-0AFB3608AE26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863F6F-E0BD-437E-BC96-A0462A0761E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300" b="1" dirty="0"/>
            <a:t>Variants</a:t>
          </a:r>
        </a:p>
      </dgm:t>
    </dgm:pt>
    <dgm:pt modelId="{51F47A7B-BCE6-4977-8EAD-4FE180CFA307}" type="parTrans" cxnId="{DEFD3D5E-FA96-4F8E-B2AB-AC778F53A20F}">
      <dgm:prSet/>
      <dgm:spPr/>
      <dgm:t>
        <a:bodyPr/>
        <a:lstStyle/>
        <a:p>
          <a:endParaRPr lang="en-CA"/>
        </a:p>
      </dgm:t>
    </dgm:pt>
    <dgm:pt modelId="{8474ADCC-909F-448A-BAED-FCBA5E3F6FAC}" type="sibTrans" cxnId="{DEFD3D5E-FA96-4F8E-B2AB-AC778F53A20F}">
      <dgm:prSet/>
      <dgm:spPr/>
      <dgm:t>
        <a:bodyPr/>
        <a:lstStyle/>
        <a:p>
          <a:endParaRPr lang="en-CA"/>
        </a:p>
      </dgm:t>
    </dgm:pt>
    <dgm:pt modelId="{3630DE73-2DB2-4E71-9DC7-73146B28C4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Sorted, sparse, indexed…</a:t>
          </a:r>
        </a:p>
      </dgm:t>
    </dgm:pt>
    <dgm:pt modelId="{A513C774-E575-4AD6-9EA3-EFFF133FCDEB}" type="parTrans" cxnId="{DC8FA56B-E9AA-489B-8B8F-1F6102A9E6C1}">
      <dgm:prSet/>
      <dgm:spPr/>
      <dgm:t>
        <a:bodyPr/>
        <a:lstStyle/>
        <a:p>
          <a:endParaRPr lang="en-CA"/>
        </a:p>
      </dgm:t>
    </dgm:pt>
    <dgm:pt modelId="{D3A13754-A1E1-42AD-83C2-B24494163F20}" type="sibTrans" cxnId="{DC8FA56B-E9AA-489B-8B8F-1F6102A9E6C1}">
      <dgm:prSet/>
      <dgm:spPr/>
      <dgm:t>
        <a:bodyPr/>
        <a:lstStyle/>
        <a:p>
          <a:endParaRPr lang="en-CA"/>
        </a:p>
      </dgm:t>
    </dgm:pt>
    <dgm:pt modelId="{D369BB17-E815-478A-9A3B-AB1291CFFE68}" type="pres">
      <dgm:prSet presAssocID="{2AC4D060-96C9-43FA-942E-0AFB3608AE26}" presName="Name0" presStyleCnt="0">
        <dgm:presLayoutVars>
          <dgm:dir/>
          <dgm:animLvl val="lvl"/>
          <dgm:resizeHandles val="exact"/>
        </dgm:presLayoutVars>
      </dgm:prSet>
      <dgm:spPr/>
    </dgm:pt>
    <dgm:pt modelId="{A50071D6-8CDF-44E2-AB90-FC5C94F38427}" type="pres">
      <dgm:prSet presAssocID="{A9863F6F-E0BD-437E-BC96-A0462A0761EE}" presName="linNode" presStyleCnt="0"/>
      <dgm:spPr/>
    </dgm:pt>
    <dgm:pt modelId="{585879AA-1742-42AE-806B-904B0525EDD9}" type="pres">
      <dgm:prSet presAssocID="{A9863F6F-E0BD-437E-BC96-A0462A0761EE}" presName="parentText" presStyleLbl="node1" presStyleIdx="0" presStyleCnt="1" custScaleY="100000">
        <dgm:presLayoutVars>
          <dgm:chMax val="1"/>
          <dgm:bulletEnabled val="1"/>
        </dgm:presLayoutVars>
      </dgm:prSet>
      <dgm:spPr/>
    </dgm:pt>
    <dgm:pt modelId="{27E5176F-45DD-489C-859E-14538B5DFD39}" type="pres">
      <dgm:prSet presAssocID="{A9863F6F-E0BD-437E-BC96-A0462A0761EE}" presName="descendantText" presStyleLbl="alignAccFollowNode1" presStyleIdx="0" presStyleCnt="1" custScaleY="105060">
        <dgm:presLayoutVars>
          <dgm:bulletEnabled val="1"/>
        </dgm:presLayoutVars>
      </dgm:prSet>
      <dgm:spPr/>
    </dgm:pt>
  </dgm:ptLst>
  <dgm:cxnLst>
    <dgm:cxn modelId="{8C8EDC0B-FAF2-4088-BC7F-A950EDBE0E54}" type="presOf" srcId="{A9863F6F-E0BD-437E-BC96-A0462A0761EE}" destId="{585879AA-1742-42AE-806B-904B0525EDD9}" srcOrd="0" destOrd="0" presId="urn:microsoft.com/office/officeart/2005/8/layout/vList5"/>
    <dgm:cxn modelId="{1176A73C-BB37-47A5-830C-7F73FF3D3F57}" type="presOf" srcId="{2AC4D060-96C9-43FA-942E-0AFB3608AE26}" destId="{D369BB17-E815-478A-9A3B-AB1291CFFE68}" srcOrd="0" destOrd="0" presId="urn:microsoft.com/office/officeart/2005/8/layout/vList5"/>
    <dgm:cxn modelId="{DEFD3D5E-FA96-4F8E-B2AB-AC778F53A20F}" srcId="{2AC4D060-96C9-43FA-942E-0AFB3608AE26}" destId="{A9863F6F-E0BD-437E-BC96-A0462A0761EE}" srcOrd="0" destOrd="0" parTransId="{51F47A7B-BCE6-4977-8EAD-4FE180CFA307}" sibTransId="{8474ADCC-909F-448A-BAED-FCBA5E3F6FAC}"/>
    <dgm:cxn modelId="{DC8FA56B-E9AA-489B-8B8F-1F6102A9E6C1}" srcId="{A9863F6F-E0BD-437E-BC96-A0462A0761EE}" destId="{3630DE73-2DB2-4E71-9DC7-73146B28C48F}" srcOrd="0" destOrd="0" parTransId="{A513C774-E575-4AD6-9EA3-EFFF133FCDEB}" sibTransId="{D3A13754-A1E1-42AD-83C2-B24494163F20}"/>
    <dgm:cxn modelId="{D38D8DDA-050C-49B2-8FD7-92E6D5FF6E71}" type="presOf" srcId="{3630DE73-2DB2-4E71-9DC7-73146B28C48F}" destId="{27E5176F-45DD-489C-859E-14538B5DFD39}" srcOrd="0" destOrd="0" presId="urn:microsoft.com/office/officeart/2005/8/layout/vList5"/>
    <dgm:cxn modelId="{CF0252B0-AEEF-4209-98CA-843CE3C02D74}" type="presParOf" srcId="{D369BB17-E815-478A-9A3B-AB1291CFFE68}" destId="{A50071D6-8CDF-44E2-AB90-FC5C94F38427}" srcOrd="0" destOrd="0" presId="urn:microsoft.com/office/officeart/2005/8/layout/vList5"/>
    <dgm:cxn modelId="{F120A7D7-19EC-4016-A1F6-490130EC1961}" type="presParOf" srcId="{A50071D6-8CDF-44E2-AB90-FC5C94F38427}" destId="{585879AA-1742-42AE-806B-904B0525EDD9}" srcOrd="0" destOrd="0" presId="urn:microsoft.com/office/officeart/2005/8/layout/vList5"/>
    <dgm:cxn modelId="{56EFD39A-0082-4738-8CF5-A7A446B95143}" type="presParOf" srcId="{A50071D6-8CDF-44E2-AB90-FC5C94F38427}" destId="{27E5176F-45DD-489C-859E-14538B5DFD3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AC4D060-96C9-43FA-942E-0AFB3608AE26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863F6F-E0BD-437E-BC96-A0462A0761E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300" b="1" dirty="0"/>
            <a:t>Variants</a:t>
          </a:r>
        </a:p>
      </dgm:t>
    </dgm:pt>
    <dgm:pt modelId="{51F47A7B-BCE6-4977-8EAD-4FE180CFA307}" type="parTrans" cxnId="{DEFD3D5E-FA96-4F8E-B2AB-AC778F53A20F}">
      <dgm:prSet/>
      <dgm:spPr/>
      <dgm:t>
        <a:bodyPr/>
        <a:lstStyle/>
        <a:p>
          <a:endParaRPr lang="en-CA"/>
        </a:p>
      </dgm:t>
    </dgm:pt>
    <dgm:pt modelId="{8474ADCC-909F-448A-BAED-FCBA5E3F6FAC}" type="sibTrans" cxnId="{DEFD3D5E-FA96-4F8E-B2AB-AC778F53A20F}">
      <dgm:prSet/>
      <dgm:spPr/>
      <dgm:t>
        <a:bodyPr/>
        <a:lstStyle/>
        <a:p>
          <a:endParaRPr lang="en-CA"/>
        </a:p>
      </dgm:t>
    </dgm:pt>
    <dgm:pt modelId="{3630DE73-2DB2-4E71-9DC7-73146B28C4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Sorted, sparse, indexed…</a:t>
          </a:r>
        </a:p>
      </dgm:t>
    </dgm:pt>
    <dgm:pt modelId="{A513C774-E575-4AD6-9EA3-EFFF133FCDEB}" type="parTrans" cxnId="{DC8FA56B-E9AA-489B-8B8F-1F6102A9E6C1}">
      <dgm:prSet/>
      <dgm:spPr/>
      <dgm:t>
        <a:bodyPr/>
        <a:lstStyle/>
        <a:p>
          <a:endParaRPr lang="en-CA"/>
        </a:p>
      </dgm:t>
    </dgm:pt>
    <dgm:pt modelId="{D3A13754-A1E1-42AD-83C2-B24494163F20}" type="sibTrans" cxnId="{DC8FA56B-E9AA-489B-8B8F-1F6102A9E6C1}">
      <dgm:prSet/>
      <dgm:spPr/>
      <dgm:t>
        <a:bodyPr/>
        <a:lstStyle/>
        <a:p>
          <a:endParaRPr lang="en-CA"/>
        </a:p>
      </dgm:t>
    </dgm:pt>
    <dgm:pt modelId="{D369BB17-E815-478A-9A3B-AB1291CFFE68}" type="pres">
      <dgm:prSet presAssocID="{2AC4D060-96C9-43FA-942E-0AFB3608AE26}" presName="Name0" presStyleCnt="0">
        <dgm:presLayoutVars>
          <dgm:dir/>
          <dgm:animLvl val="lvl"/>
          <dgm:resizeHandles val="exact"/>
        </dgm:presLayoutVars>
      </dgm:prSet>
      <dgm:spPr/>
    </dgm:pt>
    <dgm:pt modelId="{A50071D6-8CDF-44E2-AB90-FC5C94F38427}" type="pres">
      <dgm:prSet presAssocID="{A9863F6F-E0BD-437E-BC96-A0462A0761EE}" presName="linNode" presStyleCnt="0"/>
      <dgm:spPr/>
    </dgm:pt>
    <dgm:pt modelId="{585879AA-1742-42AE-806B-904B0525EDD9}" type="pres">
      <dgm:prSet presAssocID="{A9863F6F-E0BD-437E-BC96-A0462A0761EE}" presName="parentText" presStyleLbl="node1" presStyleIdx="0" presStyleCnt="1" custScaleY="100000">
        <dgm:presLayoutVars>
          <dgm:chMax val="1"/>
          <dgm:bulletEnabled val="1"/>
        </dgm:presLayoutVars>
      </dgm:prSet>
      <dgm:spPr/>
    </dgm:pt>
    <dgm:pt modelId="{27E5176F-45DD-489C-859E-14538B5DFD39}" type="pres">
      <dgm:prSet presAssocID="{A9863F6F-E0BD-437E-BC96-A0462A0761EE}" presName="descendantText" presStyleLbl="alignAccFollowNode1" presStyleIdx="0" presStyleCnt="1" custScaleY="105060">
        <dgm:presLayoutVars>
          <dgm:bulletEnabled val="1"/>
        </dgm:presLayoutVars>
      </dgm:prSet>
      <dgm:spPr/>
    </dgm:pt>
  </dgm:ptLst>
  <dgm:cxnLst>
    <dgm:cxn modelId="{8C8EDC0B-FAF2-4088-BC7F-A950EDBE0E54}" type="presOf" srcId="{A9863F6F-E0BD-437E-BC96-A0462A0761EE}" destId="{585879AA-1742-42AE-806B-904B0525EDD9}" srcOrd="0" destOrd="0" presId="urn:microsoft.com/office/officeart/2005/8/layout/vList5"/>
    <dgm:cxn modelId="{1176A73C-BB37-47A5-830C-7F73FF3D3F57}" type="presOf" srcId="{2AC4D060-96C9-43FA-942E-0AFB3608AE26}" destId="{D369BB17-E815-478A-9A3B-AB1291CFFE68}" srcOrd="0" destOrd="0" presId="urn:microsoft.com/office/officeart/2005/8/layout/vList5"/>
    <dgm:cxn modelId="{DEFD3D5E-FA96-4F8E-B2AB-AC778F53A20F}" srcId="{2AC4D060-96C9-43FA-942E-0AFB3608AE26}" destId="{A9863F6F-E0BD-437E-BC96-A0462A0761EE}" srcOrd="0" destOrd="0" parTransId="{51F47A7B-BCE6-4977-8EAD-4FE180CFA307}" sibTransId="{8474ADCC-909F-448A-BAED-FCBA5E3F6FAC}"/>
    <dgm:cxn modelId="{DC8FA56B-E9AA-489B-8B8F-1F6102A9E6C1}" srcId="{A9863F6F-E0BD-437E-BC96-A0462A0761EE}" destId="{3630DE73-2DB2-4E71-9DC7-73146B28C48F}" srcOrd="0" destOrd="0" parTransId="{A513C774-E575-4AD6-9EA3-EFFF133FCDEB}" sibTransId="{D3A13754-A1E1-42AD-83C2-B24494163F20}"/>
    <dgm:cxn modelId="{D38D8DDA-050C-49B2-8FD7-92E6D5FF6E71}" type="presOf" srcId="{3630DE73-2DB2-4E71-9DC7-73146B28C48F}" destId="{27E5176F-45DD-489C-859E-14538B5DFD39}" srcOrd="0" destOrd="0" presId="urn:microsoft.com/office/officeart/2005/8/layout/vList5"/>
    <dgm:cxn modelId="{CF0252B0-AEEF-4209-98CA-843CE3C02D74}" type="presParOf" srcId="{D369BB17-E815-478A-9A3B-AB1291CFFE68}" destId="{A50071D6-8CDF-44E2-AB90-FC5C94F38427}" srcOrd="0" destOrd="0" presId="urn:microsoft.com/office/officeart/2005/8/layout/vList5"/>
    <dgm:cxn modelId="{F120A7D7-19EC-4016-A1F6-490130EC1961}" type="presParOf" srcId="{A50071D6-8CDF-44E2-AB90-FC5C94F38427}" destId="{585879AA-1742-42AE-806B-904B0525EDD9}" srcOrd="0" destOrd="0" presId="urn:microsoft.com/office/officeart/2005/8/layout/vList5"/>
    <dgm:cxn modelId="{56EFD39A-0082-4738-8CF5-A7A446B95143}" type="presParOf" srcId="{A50071D6-8CDF-44E2-AB90-FC5C94F38427}" destId="{27E5176F-45DD-489C-859E-14538B5DFD3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AC4D060-96C9-43FA-942E-0AFB3608AE26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863F6F-E0BD-437E-BC96-A0462A0761E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300" b="1" dirty="0"/>
            <a:t>Variants</a:t>
          </a:r>
        </a:p>
      </dgm:t>
    </dgm:pt>
    <dgm:pt modelId="{51F47A7B-BCE6-4977-8EAD-4FE180CFA307}" type="parTrans" cxnId="{DEFD3D5E-FA96-4F8E-B2AB-AC778F53A20F}">
      <dgm:prSet/>
      <dgm:spPr/>
      <dgm:t>
        <a:bodyPr/>
        <a:lstStyle/>
        <a:p>
          <a:endParaRPr lang="en-CA"/>
        </a:p>
      </dgm:t>
    </dgm:pt>
    <dgm:pt modelId="{8474ADCC-909F-448A-BAED-FCBA5E3F6FAC}" type="sibTrans" cxnId="{DEFD3D5E-FA96-4F8E-B2AB-AC778F53A20F}">
      <dgm:prSet/>
      <dgm:spPr/>
      <dgm:t>
        <a:bodyPr/>
        <a:lstStyle/>
        <a:p>
          <a:endParaRPr lang="en-CA"/>
        </a:p>
      </dgm:t>
    </dgm:pt>
    <dgm:pt modelId="{3630DE73-2DB2-4E71-9DC7-73146B28C4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Sorted, sparse, indexed…</a:t>
          </a:r>
        </a:p>
      </dgm:t>
    </dgm:pt>
    <dgm:pt modelId="{A513C774-E575-4AD6-9EA3-EFFF133FCDEB}" type="parTrans" cxnId="{DC8FA56B-E9AA-489B-8B8F-1F6102A9E6C1}">
      <dgm:prSet/>
      <dgm:spPr/>
      <dgm:t>
        <a:bodyPr/>
        <a:lstStyle/>
        <a:p>
          <a:endParaRPr lang="en-CA"/>
        </a:p>
      </dgm:t>
    </dgm:pt>
    <dgm:pt modelId="{D3A13754-A1E1-42AD-83C2-B24494163F20}" type="sibTrans" cxnId="{DC8FA56B-E9AA-489B-8B8F-1F6102A9E6C1}">
      <dgm:prSet/>
      <dgm:spPr/>
      <dgm:t>
        <a:bodyPr/>
        <a:lstStyle/>
        <a:p>
          <a:endParaRPr lang="en-CA"/>
        </a:p>
      </dgm:t>
    </dgm:pt>
    <dgm:pt modelId="{D369BB17-E815-478A-9A3B-AB1291CFFE68}" type="pres">
      <dgm:prSet presAssocID="{2AC4D060-96C9-43FA-942E-0AFB3608AE26}" presName="Name0" presStyleCnt="0">
        <dgm:presLayoutVars>
          <dgm:dir/>
          <dgm:animLvl val="lvl"/>
          <dgm:resizeHandles val="exact"/>
        </dgm:presLayoutVars>
      </dgm:prSet>
      <dgm:spPr/>
    </dgm:pt>
    <dgm:pt modelId="{A50071D6-8CDF-44E2-AB90-FC5C94F38427}" type="pres">
      <dgm:prSet presAssocID="{A9863F6F-E0BD-437E-BC96-A0462A0761EE}" presName="linNode" presStyleCnt="0"/>
      <dgm:spPr/>
    </dgm:pt>
    <dgm:pt modelId="{585879AA-1742-42AE-806B-904B0525EDD9}" type="pres">
      <dgm:prSet presAssocID="{A9863F6F-E0BD-437E-BC96-A0462A0761EE}" presName="parentText" presStyleLbl="node1" presStyleIdx="0" presStyleCnt="1" custScaleY="100000">
        <dgm:presLayoutVars>
          <dgm:chMax val="1"/>
          <dgm:bulletEnabled val="1"/>
        </dgm:presLayoutVars>
      </dgm:prSet>
      <dgm:spPr/>
    </dgm:pt>
    <dgm:pt modelId="{27E5176F-45DD-489C-859E-14538B5DFD39}" type="pres">
      <dgm:prSet presAssocID="{A9863F6F-E0BD-437E-BC96-A0462A0761EE}" presName="descendantText" presStyleLbl="alignAccFollowNode1" presStyleIdx="0" presStyleCnt="1" custScaleY="105060">
        <dgm:presLayoutVars>
          <dgm:bulletEnabled val="1"/>
        </dgm:presLayoutVars>
      </dgm:prSet>
      <dgm:spPr/>
    </dgm:pt>
  </dgm:ptLst>
  <dgm:cxnLst>
    <dgm:cxn modelId="{8C8EDC0B-FAF2-4088-BC7F-A950EDBE0E54}" type="presOf" srcId="{A9863F6F-E0BD-437E-BC96-A0462A0761EE}" destId="{585879AA-1742-42AE-806B-904B0525EDD9}" srcOrd="0" destOrd="0" presId="urn:microsoft.com/office/officeart/2005/8/layout/vList5"/>
    <dgm:cxn modelId="{1176A73C-BB37-47A5-830C-7F73FF3D3F57}" type="presOf" srcId="{2AC4D060-96C9-43FA-942E-0AFB3608AE26}" destId="{D369BB17-E815-478A-9A3B-AB1291CFFE68}" srcOrd="0" destOrd="0" presId="urn:microsoft.com/office/officeart/2005/8/layout/vList5"/>
    <dgm:cxn modelId="{DEFD3D5E-FA96-4F8E-B2AB-AC778F53A20F}" srcId="{2AC4D060-96C9-43FA-942E-0AFB3608AE26}" destId="{A9863F6F-E0BD-437E-BC96-A0462A0761EE}" srcOrd="0" destOrd="0" parTransId="{51F47A7B-BCE6-4977-8EAD-4FE180CFA307}" sibTransId="{8474ADCC-909F-448A-BAED-FCBA5E3F6FAC}"/>
    <dgm:cxn modelId="{DC8FA56B-E9AA-489B-8B8F-1F6102A9E6C1}" srcId="{A9863F6F-E0BD-437E-BC96-A0462A0761EE}" destId="{3630DE73-2DB2-4E71-9DC7-73146B28C48F}" srcOrd="0" destOrd="0" parTransId="{A513C774-E575-4AD6-9EA3-EFFF133FCDEB}" sibTransId="{D3A13754-A1E1-42AD-83C2-B24494163F20}"/>
    <dgm:cxn modelId="{D38D8DDA-050C-49B2-8FD7-92E6D5FF6E71}" type="presOf" srcId="{3630DE73-2DB2-4E71-9DC7-73146B28C48F}" destId="{27E5176F-45DD-489C-859E-14538B5DFD39}" srcOrd="0" destOrd="0" presId="urn:microsoft.com/office/officeart/2005/8/layout/vList5"/>
    <dgm:cxn modelId="{CF0252B0-AEEF-4209-98CA-843CE3C02D74}" type="presParOf" srcId="{D369BB17-E815-478A-9A3B-AB1291CFFE68}" destId="{A50071D6-8CDF-44E2-AB90-FC5C94F38427}" srcOrd="0" destOrd="0" presId="urn:microsoft.com/office/officeart/2005/8/layout/vList5"/>
    <dgm:cxn modelId="{F120A7D7-19EC-4016-A1F6-490130EC1961}" type="presParOf" srcId="{A50071D6-8CDF-44E2-AB90-FC5C94F38427}" destId="{585879AA-1742-42AE-806B-904B0525EDD9}" srcOrd="0" destOrd="0" presId="urn:microsoft.com/office/officeart/2005/8/layout/vList5"/>
    <dgm:cxn modelId="{56EFD39A-0082-4738-8CF5-A7A446B95143}" type="presParOf" srcId="{A50071D6-8CDF-44E2-AB90-FC5C94F38427}" destId="{27E5176F-45DD-489C-859E-14538B5DFD3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AC4D060-96C9-43FA-942E-0AFB3608AE26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863F6F-E0BD-437E-BC96-A0462A0761E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300" b="1" dirty="0"/>
            <a:t>Variants</a:t>
          </a:r>
        </a:p>
      </dgm:t>
    </dgm:pt>
    <dgm:pt modelId="{51F47A7B-BCE6-4977-8EAD-4FE180CFA307}" type="parTrans" cxnId="{DEFD3D5E-FA96-4F8E-B2AB-AC778F53A20F}">
      <dgm:prSet/>
      <dgm:spPr/>
      <dgm:t>
        <a:bodyPr/>
        <a:lstStyle/>
        <a:p>
          <a:endParaRPr lang="en-CA"/>
        </a:p>
      </dgm:t>
    </dgm:pt>
    <dgm:pt modelId="{8474ADCC-909F-448A-BAED-FCBA5E3F6FAC}" type="sibTrans" cxnId="{DEFD3D5E-FA96-4F8E-B2AB-AC778F53A20F}">
      <dgm:prSet/>
      <dgm:spPr/>
      <dgm:t>
        <a:bodyPr/>
        <a:lstStyle/>
        <a:p>
          <a:endParaRPr lang="en-CA"/>
        </a:p>
      </dgm:t>
    </dgm:pt>
    <dgm:pt modelId="{3630DE73-2DB2-4E71-9DC7-73146B28C4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Sorted, sparse, indexed…</a:t>
          </a:r>
        </a:p>
      </dgm:t>
    </dgm:pt>
    <dgm:pt modelId="{A513C774-E575-4AD6-9EA3-EFFF133FCDEB}" type="parTrans" cxnId="{DC8FA56B-E9AA-489B-8B8F-1F6102A9E6C1}">
      <dgm:prSet/>
      <dgm:spPr/>
      <dgm:t>
        <a:bodyPr/>
        <a:lstStyle/>
        <a:p>
          <a:endParaRPr lang="en-CA"/>
        </a:p>
      </dgm:t>
    </dgm:pt>
    <dgm:pt modelId="{D3A13754-A1E1-42AD-83C2-B24494163F20}" type="sibTrans" cxnId="{DC8FA56B-E9AA-489B-8B8F-1F6102A9E6C1}">
      <dgm:prSet/>
      <dgm:spPr/>
      <dgm:t>
        <a:bodyPr/>
        <a:lstStyle/>
        <a:p>
          <a:endParaRPr lang="en-CA"/>
        </a:p>
      </dgm:t>
    </dgm:pt>
    <dgm:pt modelId="{D369BB17-E815-478A-9A3B-AB1291CFFE68}" type="pres">
      <dgm:prSet presAssocID="{2AC4D060-96C9-43FA-942E-0AFB3608AE26}" presName="Name0" presStyleCnt="0">
        <dgm:presLayoutVars>
          <dgm:dir/>
          <dgm:animLvl val="lvl"/>
          <dgm:resizeHandles val="exact"/>
        </dgm:presLayoutVars>
      </dgm:prSet>
      <dgm:spPr/>
    </dgm:pt>
    <dgm:pt modelId="{A50071D6-8CDF-44E2-AB90-FC5C94F38427}" type="pres">
      <dgm:prSet presAssocID="{A9863F6F-E0BD-437E-BC96-A0462A0761EE}" presName="linNode" presStyleCnt="0"/>
      <dgm:spPr/>
    </dgm:pt>
    <dgm:pt modelId="{585879AA-1742-42AE-806B-904B0525EDD9}" type="pres">
      <dgm:prSet presAssocID="{A9863F6F-E0BD-437E-BC96-A0462A0761EE}" presName="parentText" presStyleLbl="node1" presStyleIdx="0" presStyleCnt="1" custScaleY="100000">
        <dgm:presLayoutVars>
          <dgm:chMax val="1"/>
          <dgm:bulletEnabled val="1"/>
        </dgm:presLayoutVars>
      </dgm:prSet>
      <dgm:spPr/>
    </dgm:pt>
    <dgm:pt modelId="{27E5176F-45DD-489C-859E-14538B5DFD39}" type="pres">
      <dgm:prSet presAssocID="{A9863F6F-E0BD-437E-BC96-A0462A0761EE}" presName="descendantText" presStyleLbl="alignAccFollowNode1" presStyleIdx="0" presStyleCnt="1" custScaleY="105060">
        <dgm:presLayoutVars>
          <dgm:bulletEnabled val="1"/>
        </dgm:presLayoutVars>
      </dgm:prSet>
      <dgm:spPr/>
    </dgm:pt>
  </dgm:ptLst>
  <dgm:cxnLst>
    <dgm:cxn modelId="{8C8EDC0B-FAF2-4088-BC7F-A950EDBE0E54}" type="presOf" srcId="{A9863F6F-E0BD-437E-BC96-A0462A0761EE}" destId="{585879AA-1742-42AE-806B-904B0525EDD9}" srcOrd="0" destOrd="0" presId="urn:microsoft.com/office/officeart/2005/8/layout/vList5"/>
    <dgm:cxn modelId="{1176A73C-BB37-47A5-830C-7F73FF3D3F57}" type="presOf" srcId="{2AC4D060-96C9-43FA-942E-0AFB3608AE26}" destId="{D369BB17-E815-478A-9A3B-AB1291CFFE68}" srcOrd="0" destOrd="0" presId="urn:microsoft.com/office/officeart/2005/8/layout/vList5"/>
    <dgm:cxn modelId="{DEFD3D5E-FA96-4F8E-B2AB-AC778F53A20F}" srcId="{2AC4D060-96C9-43FA-942E-0AFB3608AE26}" destId="{A9863F6F-E0BD-437E-BC96-A0462A0761EE}" srcOrd="0" destOrd="0" parTransId="{51F47A7B-BCE6-4977-8EAD-4FE180CFA307}" sibTransId="{8474ADCC-909F-448A-BAED-FCBA5E3F6FAC}"/>
    <dgm:cxn modelId="{DC8FA56B-E9AA-489B-8B8F-1F6102A9E6C1}" srcId="{A9863F6F-E0BD-437E-BC96-A0462A0761EE}" destId="{3630DE73-2DB2-4E71-9DC7-73146B28C48F}" srcOrd="0" destOrd="0" parTransId="{A513C774-E575-4AD6-9EA3-EFFF133FCDEB}" sibTransId="{D3A13754-A1E1-42AD-83C2-B24494163F20}"/>
    <dgm:cxn modelId="{D38D8DDA-050C-49B2-8FD7-92E6D5FF6E71}" type="presOf" srcId="{3630DE73-2DB2-4E71-9DC7-73146B28C48F}" destId="{27E5176F-45DD-489C-859E-14538B5DFD39}" srcOrd="0" destOrd="0" presId="urn:microsoft.com/office/officeart/2005/8/layout/vList5"/>
    <dgm:cxn modelId="{CF0252B0-AEEF-4209-98CA-843CE3C02D74}" type="presParOf" srcId="{D369BB17-E815-478A-9A3B-AB1291CFFE68}" destId="{A50071D6-8CDF-44E2-AB90-FC5C94F38427}" srcOrd="0" destOrd="0" presId="urn:microsoft.com/office/officeart/2005/8/layout/vList5"/>
    <dgm:cxn modelId="{F120A7D7-19EC-4016-A1F6-490130EC1961}" type="presParOf" srcId="{A50071D6-8CDF-44E2-AB90-FC5C94F38427}" destId="{585879AA-1742-42AE-806B-904B0525EDD9}" srcOrd="0" destOrd="0" presId="urn:microsoft.com/office/officeart/2005/8/layout/vList5"/>
    <dgm:cxn modelId="{56EFD39A-0082-4738-8CF5-A7A446B95143}" type="presParOf" srcId="{A50071D6-8CDF-44E2-AB90-FC5C94F38427}" destId="{27E5176F-45DD-489C-859E-14538B5DFD3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AC4D060-96C9-43FA-942E-0AFB3608AE26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863F6F-E0BD-437E-BC96-A0462A0761E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300" b="1" dirty="0"/>
            <a:t>Variants</a:t>
          </a:r>
        </a:p>
      </dgm:t>
    </dgm:pt>
    <dgm:pt modelId="{51F47A7B-BCE6-4977-8EAD-4FE180CFA307}" type="parTrans" cxnId="{DEFD3D5E-FA96-4F8E-B2AB-AC778F53A20F}">
      <dgm:prSet/>
      <dgm:spPr/>
      <dgm:t>
        <a:bodyPr/>
        <a:lstStyle/>
        <a:p>
          <a:endParaRPr lang="en-CA"/>
        </a:p>
      </dgm:t>
    </dgm:pt>
    <dgm:pt modelId="{8474ADCC-909F-448A-BAED-FCBA5E3F6FAC}" type="sibTrans" cxnId="{DEFD3D5E-FA96-4F8E-B2AB-AC778F53A20F}">
      <dgm:prSet/>
      <dgm:spPr/>
      <dgm:t>
        <a:bodyPr/>
        <a:lstStyle/>
        <a:p>
          <a:endParaRPr lang="en-CA"/>
        </a:p>
      </dgm:t>
    </dgm:pt>
    <dgm:pt modelId="{3630DE73-2DB2-4E71-9DC7-73146B28C4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Sorted, sparse, indexed…</a:t>
          </a:r>
        </a:p>
      </dgm:t>
    </dgm:pt>
    <dgm:pt modelId="{A513C774-E575-4AD6-9EA3-EFFF133FCDEB}" type="parTrans" cxnId="{DC8FA56B-E9AA-489B-8B8F-1F6102A9E6C1}">
      <dgm:prSet/>
      <dgm:spPr/>
      <dgm:t>
        <a:bodyPr/>
        <a:lstStyle/>
        <a:p>
          <a:endParaRPr lang="en-CA"/>
        </a:p>
      </dgm:t>
    </dgm:pt>
    <dgm:pt modelId="{D3A13754-A1E1-42AD-83C2-B24494163F20}" type="sibTrans" cxnId="{DC8FA56B-E9AA-489B-8B8F-1F6102A9E6C1}">
      <dgm:prSet/>
      <dgm:spPr/>
      <dgm:t>
        <a:bodyPr/>
        <a:lstStyle/>
        <a:p>
          <a:endParaRPr lang="en-CA"/>
        </a:p>
      </dgm:t>
    </dgm:pt>
    <dgm:pt modelId="{D369BB17-E815-478A-9A3B-AB1291CFFE68}" type="pres">
      <dgm:prSet presAssocID="{2AC4D060-96C9-43FA-942E-0AFB3608AE26}" presName="Name0" presStyleCnt="0">
        <dgm:presLayoutVars>
          <dgm:dir/>
          <dgm:animLvl val="lvl"/>
          <dgm:resizeHandles val="exact"/>
        </dgm:presLayoutVars>
      </dgm:prSet>
      <dgm:spPr/>
    </dgm:pt>
    <dgm:pt modelId="{A50071D6-8CDF-44E2-AB90-FC5C94F38427}" type="pres">
      <dgm:prSet presAssocID="{A9863F6F-E0BD-437E-BC96-A0462A0761EE}" presName="linNode" presStyleCnt="0"/>
      <dgm:spPr/>
    </dgm:pt>
    <dgm:pt modelId="{585879AA-1742-42AE-806B-904B0525EDD9}" type="pres">
      <dgm:prSet presAssocID="{A9863F6F-E0BD-437E-BC96-A0462A0761EE}" presName="parentText" presStyleLbl="node1" presStyleIdx="0" presStyleCnt="1" custScaleY="100000">
        <dgm:presLayoutVars>
          <dgm:chMax val="1"/>
          <dgm:bulletEnabled val="1"/>
        </dgm:presLayoutVars>
      </dgm:prSet>
      <dgm:spPr/>
    </dgm:pt>
    <dgm:pt modelId="{27E5176F-45DD-489C-859E-14538B5DFD39}" type="pres">
      <dgm:prSet presAssocID="{A9863F6F-E0BD-437E-BC96-A0462A0761EE}" presName="descendantText" presStyleLbl="alignAccFollowNode1" presStyleIdx="0" presStyleCnt="1" custScaleY="105060">
        <dgm:presLayoutVars>
          <dgm:bulletEnabled val="1"/>
        </dgm:presLayoutVars>
      </dgm:prSet>
      <dgm:spPr/>
    </dgm:pt>
  </dgm:ptLst>
  <dgm:cxnLst>
    <dgm:cxn modelId="{8C8EDC0B-FAF2-4088-BC7F-A950EDBE0E54}" type="presOf" srcId="{A9863F6F-E0BD-437E-BC96-A0462A0761EE}" destId="{585879AA-1742-42AE-806B-904B0525EDD9}" srcOrd="0" destOrd="0" presId="urn:microsoft.com/office/officeart/2005/8/layout/vList5"/>
    <dgm:cxn modelId="{1176A73C-BB37-47A5-830C-7F73FF3D3F57}" type="presOf" srcId="{2AC4D060-96C9-43FA-942E-0AFB3608AE26}" destId="{D369BB17-E815-478A-9A3B-AB1291CFFE68}" srcOrd="0" destOrd="0" presId="urn:microsoft.com/office/officeart/2005/8/layout/vList5"/>
    <dgm:cxn modelId="{DEFD3D5E-FA96-4F8E-B2AB-AC778F53A20F}" srcId="{2AC4D060-96C9-43FA-942E-0AFB3608AE26}" destId="{A9863F6F-E0BD-437E-BC96-A0462A0761EE}" srcOrd="0" destOrd="0" parTransId="{51F47A7B-BCE6-4977-8EAD-4FE180CFA307}" sibTransId="{8474ADCC-909F-448A-BAED-FCBA5E3F6FAC}"/>
    <dgm:cxn modelId="{DC8FA56B-E9AA-489B-8B8F-1F6102A9E6C1}" srcId="{A9863F6F-E0BD-437E-BC96-A0462A0761EE}" destId="{3630DE73-2DB2-4E71-9DC7-73146B28C48F}" srcOrd="0" destOrd="0" parTransId="{A513C774-E575-4AD6-9EA3-EFFF133FCDEB}" sibTransId="{D3A13754-A1E1-42AD-83C2-B24494163F20}"/>
    <dgm:cxn modelId="{D38D8DDA-050C-49B2-8FD7-92E6D5FF6E71}" type="presOf" srcId="{3630DE73-2DB2-4E71-9DC7-73146B28C48F}" destId="{27E5176F-45DD-489C-859E-14538B5DFD39}" srcOrd="0" destOrd="0" presId="urn:microsoft.com/office/officeart/2005/8/layout/vList5"/>
    <dgm:cxn modelId="{CF0252B0-AEEF-4209-98CA-843CE3C02D74}" type="presParOf" srcId="{D369BB17-E815-478A-9A3B-AB1291CFFE68}" destId="{A50071D6-8CDF-44E2-AB90-FC5C94F38427}" srcOrd="0" destOrd="0" presId="urn:microsoft.com/office/officeart/2005/8/layout/vList5"/>
    <dgm:cxn modelId="{F120A7D7-19EC-4016-A1F6-490130EC1961}" type="presParOf" srcId="{A50071D6-8CDF-44E2-AB90-FC5C94F38427}" destId="{585879AA-1742-42AE-806B-904B0525EDD9}" srcOrd="0" destOrd="0" presId="urn:microsoft.com/office/officeart/2005/8/layout/vList5"/>
    <dgm:cxn modelId="{56EFD39A-0082-4738-8CF5-A7A446B95143}" type="presParOf" srcId="{A50071D6-8CDF-44E2-AB90-FC5C94F38427}" destId="{27E5176F-45DD-489C-859E-14538B5DFD3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AC4D060-96C9-43FA-942E-0AFB3608AE26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863F6F-E0BD-437E-BC96-A0462A0761E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300" b="1" dirty="0"/>
            <a:t>Variants</a:t>
          </a:r>
        </a:p>
      </dgm:t>
    </dgm:pt>
    <dgm:pt modelId="{51F47A7B-BCE6-4977-8EAD-4FE180CFA307}" type="parTrans" cxnId="{DEFD3D5E-FA96-4F8E-B2AB-AC778F53A20F}">
      <dgm:prSet/>
      <dgm:spPr/>
      <dgm:t>
        <a:bodyPr/>
        <a:lstStyle/>
        <a:p>
          <a:endParaRPr lang="en-CA"/>
        </a:p>
      </dgm:t>
    </dgm:pt>
    <dgm:pt modelId="{8474ADCC-909F-448A-BAED-FCBA5E3F6FAC}" type="sibTrans" cxnId="{DEFD3D5E-FA96-4F8E-B2AB-AC778F53A20F}">
      <dgm:prSet/>
      <dgm:spPr/>
      <dgm:t>
        <a:bodyPr/>
        <a:lstStyle/>
        <a:p>
          <a:endParaRPr lang="en-CA"/>
        </a:p>
      </dgm:t>
    </dgm:pt>
    <dgm:pt modelId="{3630DE73-2DB2-4E71-9DC7-73146B28C4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Sorted, sparse, indexed…</a:t>
          </a:r>
        </a:p>
      </dgm:t>
    </dgm:pt>
    <dgm:pt modelId="{A513C774-E575-4AD6-9EA3-EFFF133FCDEB}" type="parTrans" cxnId="{DC8FA56B-E9AA-489B-8B8F-1F6102A9E6C1}">
      <dgm:prSet/>
      <dgm:spPr/>
      <dgm:t>
        <a:bodyPr/>
        <a:lstStyle/>
        <a:p>
          <a:endParaRPr lang="en-CA"/>
        </a:p>
      </dgm:t>
    </dgm:pt>
    <dgm:pt modelId="{D3A13754-A1E1-42AD-83C2-B24494163F20}" type="sibTrans" cxnId="{DC8FA56B-E9AA-489B-8B8F-1F6102A9E6C1}">
      <dgm:prSet/>
      <dgm:spPr/>
      <dgm:t>
        <a:bodyPr/>
        <a:lstStyle/>
        <a:p>
          <a:endParaRPr lang="en-CA"/>
        </a:p>
      </dgm:t>
    </dgm:pt>
    <dgm:pt modelId="{D369BB17-E815-478A-9A3B-AB1291CFFE68}" type="pres">
      <dgm:prSet presAssocID="{2AC4D060-96C9-43FA-942E-0AFB3608AE26}" presName="Name0" presStyleCnt="0">
        <dgm:presLayoutVars>
          <dgm:dir/>
          <dgm:animLvl val="lvl"/>
          <dgm:resizeHandles val="exact"/>
        </dgm:presLayoutVars>
      </dgm:prSet>
      <dgm:spPr/>
    </dgm:pt>
    <dgm:pt modelId="{A50071D6-8CDF-44E2-AB90-FC5C94F38427}" type="pres">
      <dgm:prSet presAssocID="{A9863F6F-E0BD-437E-BC96-A0462A0761EE}" presName="linNode" presStyleCnt="0"/>
      <dgm:spPr/>
    </dgm:pt>
    <dgm:pt modelId="{585879AA-1742-42AE-806B-904B0525EDD9}" type="pres">
      <dgm:prSet presAssocID="{A9863F6F-E0BD-437E-BC96-A0462A0761EE}" presName="parentText" presStyleLbl="node1" presStyleIdx="0" presStyleCnt="1" custScaleY="100000">
        <dgm:presLayoutVars>
          <dgm:chMax val="1"/>
          <dgm:bulletEnabled val="1"/>
        </dgm:presLayoutVars>
      </dgm:prSet>
      <dgm:spPr/>
    </dgm:pt>
    <dgm:pt modelId="{27E5176F-45DD-489C-859E-14538B5DFD39}" type="pres">
      <dgm:prSet presAssocID="{A9863F6F-E0BD-437E-BC96-A0462A0761EE}" presName="descendantText" presStyleLbl="alignAccFollowNode1" presStyleIdx="0" presStyleCnt="1" custScaleY="105060">
        <dgm:presLayoutVars>
          <dgm:bulletEnabled val="1"/>
        </dgm:presLayoutVars>
      </dgm:prSet>
      <dgm:spPr/>
    </dgm:pt>
  </dgm:ptLst>
  <dgm:cxnLst>
    <dgm:cxn modelId="{8C8EDC0B-FAF2-4088-BC7F-A950EDBE0E54}" type="presOf" srcId="{A9863F6F-E0BD-437E-BC96-A0462A0761EE}" destId="{585879AA-1742-42AE-806B-904B0525EDD9}" srcOrd="0" destOrd="0" presId="urn:microsoft.com/office/officeart/2005/8/layout/vList5"/>
    <dgm:cxn modelId="{1176A73C-BB37-47A5-830C-7F73FF3D3F57}" type="presOf" srcId="{2AC4D060-96C9-43FA-942E-0AFB3608AE26}" destId="{D369BB17-E815-478A-9A3B-AB1291CFFE68}" srcOrd="0" destOrd="0" presId="urn:microsoft.com/office/officeart/2005/8/layout/vList5"/>
    <dgm:cxn modelId="{DEFD3D5E-FA96-4F8E-B2AB-AC778F53A20F}" srcId="{2AC4D060-96C9-43FA-942E-0AFB3608AE26}" destId="{A9863F6F-E0BD-437E-BC96-A0462A0761EE}" srcOrd="0" destOrd="0" parTransId="{51F47A7B-BCE6-4977-8EAD-4FE180CFA307}" sibTransId="{8474ADCC-909F-448A-BAED-FCBA5E3F6FAC}"/>
    <dgm:cxn modelId="{DC8FA56B-E9AA-489B-8B8F-1F6102A9E6C1}" srcId="{A9863F6F-E0BD-437E-BC96-A0462A0761EE}" destId="{3630DE73-2DB2-4E71-9DC7-73146B28C48F}" srcOrd="0" destOrd="0" parTransId="{A513C774-E575-4AD6-9EA3-EFFF133FCDEB}" sibTransId="{D3A13754-A1E1-42AD-83C2-B24494163F20}"/>
    <dgm:cxn modelId="{D38D8DDA-050C-49B2-8FD7-92E6D5FF6E71}" type="presOf" srcId="{3630DE73-2DB2-4E71-9DC7-73146B28C48F}" destId="{27E5176F-45DD-489C-859E-14538B5DFD39}" srcOrd="0" destOrd="0" presId="urn:microsoft.com/office/officeart/2005/8/layout/vList5"/>
    <dgm:cxn modelId="{CF0252B0-AEEF-4209-98CA-843CE3C02D74}" type="presParOf" srcId="{D369BB17-E815-478A-9A3B-AB1291CFFE68}" destId="{A50071D6-8CDF-44E2-AB90-FC5C94F38427}" srcOrd="0" destOrd="0" presId="urn:microsoft.com/office/officeart/2005/8/layout/vList5"/>
    <dgm:cxn modelId="{F120A7D7-19EC-4016-A1F6-490130EC1961}" type="presParOf" srcId="{A50071D6-8CDF-44E2-AB90-FC5C94F38427}" destId="{585879AA-1742-42AE-806B-904B0525EDD9}" srcOrd="0" destOrd="0" presId="urn:microsoft.com/office/officeart/2005/8/layout/vList5"/>
    <dgm:cxn modelId="{56EFD39A-0082-4738-8CF5-A7A446B95143}" type="presParOf" srcId="{A50071D6-8CDF-44E2-AB90-FC5C94F38427}" destId="{27E5176F-45DD-489C-859E-14538B5DFD3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C4D060-96C9-43FA-942E-0AFB3608AE26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4483026-EE28-4833-ADAB-ED01EABF763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dirty="0"/>
            <a:t>B+ Tree</a:t>
          </a:r>
          <a:endParaRPr lang="en-US" dirty="0"/>
        </a:p>
      </dgm:t>
    </dgm:pt>
    <dgm:pt modelId="{88CBB208-7C90-4C01-A337-D85C6408E152}" type="parTrans" cxnId="{B3A96E44-F1F2-43C2-973E-92A955613758}">
      <dgm:prSet/>
      <dgm:spPr/>
      <dgm:t>
        <a:bodyPr/>
        <a:lstStyle/>
        <a:p>
          <a:endParaRPr lang="en-US"/>
        </a:p>
      </dgm:t>
    </dgm:pt>
    <dgm:pt modelId="{47E11700-39FB-4DA7-AFF3-8C13D6921115}" type="sibTrans" cxnId="{B3A96E44-F1F2-43C2-973E-92A955613758}">
      <dgm:prSet/>
      <dgm:spPr/>
      <dgm:t>
        <a:bodyPr/>
        <a:lstStyle/>
        <a:p>
          <a:endParaRPr lang="en-US"/>
        </a:p>
      </dgm:t>
    </dgm:pt>
    <dgm:pt modelId="{1186780A-6894-4166-A18D-F354E19729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1" dirty="0"/>
            <a:t>large fan out</a:t>
          </a:r>
          <a:r>
            <a:rPr lang="en-CA" sz="1800" dirty="0"/>
            <a:t> (fan-out of 50 ⇒​ 2500 items in 2 levels)</a:t>
          </a:r>
          <a:endParaRPr lang="en-US" sz="1800" dirty="0"/>
        </a:p>
      </dgm:t>
    </dgm:pt>
    <dgm:pt modelId="{72E4D51D-2C6F-4278-930D-8A0A2FA2D203}" type="parTrans" cxnId="{66BDAFD8-B116-447B-B75D-2FF33D0A3ED0}">
      <dgm:prSet/>
      <dgm:spPr/>
      <dgm:t>
        <a:bodyPr/>
        <a:lstStyle/>
        <a:p>
          <a:endParaRPr lang="en-US"/>
        </a:p>
      </dgm:t>
    </dgm:pt>
    <dgm:pt modelId="{5078E845-D86F-4DA5-B906-CD757F4EDCC8}" type="sibTrans" cxnId="{66BDAFD8-B116-447B-B75D-2FF33D0A3ED0}">
      <dgm:prSet/>
      <dgm:spPr/>
      <dgm:t>
        <a:bodyPr/>
        <a:lstStyle/>
        <a:p>
          <a:endParaRPr lang="en-US"/>
        </a:p>
      </dgm:t>
    </dgm:pt>
    <dgm:pt modelId="{B9BBF580-72F4-4D84-9E85-C742D696914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1" dirty="0"/>
            <a:t>two node types</a:t>
          </a:r>
          <a:r>
            <a:rPr lang="en-CA" sz="1800" dirty="0"/>
            <a:t> (leaf and internal; data in leaves only)</a:t>
          </a:r>
          <a:endParaRPr lang="en-US" sz="1800" dirty="0"/>
        </a:p>
      </dgm:t>
    </dgm:pt>
    <dgm:pt modelId="{9037DF76-F475-4946-BE92-39B46163D6A5}" type="parTrans" cxnId="{9065FBE2-9E7F-4094-BE0C-0AC92E50383F}">
      <dgm:prSet/>
      <dgm:spPr/>
      <dgm:t>
        <a:bodyPr/>
        <a:lstStyle/>
        <a:p>
          <a:endParaRPr lang="en-US"/>
        </a:p>
      </dgm:t>
    </dgm:pt>
    <dgm:pt modelId="{57DB0075-F6B2-4F61-9045-AC031611A54B}" type="sibTrans" cxnId="{9065FBE2-9E7F-4094-BE0C-0AC92E50383F}">
      <dgm:prSet/>
      <dgm:spPr/>
      <dgm:t>
        <a:bodyPr/>
        <a:lstStyle/>
        <a:p>
          <a:endParaRPr lang="en-US"/>
        </a:p>
      </dgm:t>
    </dgm:pt>
    <dgm:pt modelId="{FADBC79C-E596-4389-B020-1C9F80140A0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dirty="0"/>
            <a:t>​</a:t>
          </a:r>
          <a:r>
            <a:rPr lang="en-CA" sz="1800" strike="sngStrike" dirty="0"/>
            <a:t>sorted items</a:t>
          </a:r>
          <a:r>
            <a:rPr lang="en-CA" sz="1800" dirty="0"/>
            <a:t> (A-Lists are </a:t>
          </a:r>
          <a:r>
            <a:rPr lang="en-CA" sz="1800" b="1" dirty="0"/>
            <a:t>not necessarily sorted</a:t>
          </a:r>
          <a:r>
            <a:rPr lang="en-CA" sz="1800" dirty="0"/>
            <a:t>)</a:t>
          </a:r>
          <a:endParaRPr lang="en-US" sz="1800" dirty="0"/>
        </a:p>
      </dgm:t>
    </dgm:pt>
    <dgm:pt modelId="{7682A685-FD20-4580-8F30-6993A869330B}" type="parTrans" cxnId="{5E2715EE-8C08-4246-A744-9680EAFA73AE}">
      <dgm:prSet/>
      <dgm:spPr/>
      <dgm:t>
        <a:bodyPr/>
        <a:lstStyle/>
        <a:p>
          <a:endParaRPr lang="en-US"/>
        </a:p>
      </dgm:t>
    </dgm:pt>
    <dgm:pt modelId="{4B50B46C-E090-4FC6-97B1-234260F99F0F}" type="sibTrans" cxnId="{5E2715EE-8C08-4246-A744-9680EAFA73AE}">
      <dgm:prSet/>
      <dgm:spPr/>
      <dgm:t>
        <a:bodyPr/>
        <a:lstStyle/>
        <a:p>
          <a:endParaRPr lang="en-US"/>
        </a:p>
      </dgm:t>
    </dgm:pt>
    <dgm:pt modelId="{D0B47D20-96F5-468A-A110-B7796CF758C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dirty="0"/>
            <a:t>​</a:t>
          </a:r>
          <a:r>
            <a:rPr lang="en-CA" sz="1800" strike="sngStrike" dirty="0"/>
            <a:t>disk storage</a:t>
          </a:r>
          <a:r>
            <a:rPr lang="en-CA" sz="1800" strike="noStrike" dirty="0"/>
            <a:t> (A-Lists are </a:t>
          </a:r>
          <a:r>
            <a:rPr lang="en-CA" sz="1800" b="1" strike="noStrike" dirty="0"/>
            <a:t>in memory </a:t>
          </a:r>
          <a:r>
            <a:rPr lang="en-CA" sz="1600" b="0" strike="noStrike" dirty="0"/>
            <a:t>in this version</a:t>
          </a:r>
          <a:r>
            <a:rPr lang="en-CA" sz="1800" strike="noStrike" dirty="0"/>
            <a:t>)</a:t>
          </a:r>
          <a:endParaRPr lang="en-US" sz="1800" strike="sngStrike" dirty="0"/>
        </a:p>
      </dgm:t>
    </dgm:pt>
    <dgm:pt modelId="{F0BF87C5-A767-4B6F-8838-72D2B0A834C6}" type="parTrans" cxnId="{FDD3D179-C572-43AF-8F7C-B16902808AD5}">
      <dgm:prSet/>
      <dgm:spPr/>
      <dgm:t>
        <a:bodyPr/>
        <a:lstStyle/>
        <a:p>
          <a:endParaRPr lang="en-US"/>
        </a:p>
      </dgm:t>
    </dgm:pt>
    <dgm:pt modelId="{072D42D4-80E9-46F7-9A15-DA0F35FFE688}" type="sibTrans" cxnId="{FDD3D179-C572-43AF-8F7C-B16902808AD5}">
      <dgm:prSet/>
      <dgm:spPr/>
      <dgm:t>
        <a:bodyPr/>
        <a:lstStyle/>
        <a:p>
          <a:endParaRPr lang="en-US"/>
        </a:p>
      </dgm:t>
    </dgm:pt>
    <dgm:pt modelId="{D369BB17-E815-478A-9A3B-AB1291CFFE68}" type="pres">
      <dgm:prSet presAssocID="{2AC4D060-96C9-43FA-942E-0AFB3608AE26}" presName="Name0" presStyleCnt="0">
        <dgm:presLayoutVars>
          <dgm:dir/>
          <dgm:animLvl val="lvl"/>
          <dgm:resizeHandles val="exact"/>
        </dgm:presLayoutVars>
      </dgm:prSet>
      <dgm:spPr/>
    </dgm:pt>
    <dgm:pt modelId="{A382FAE0-1133-4D56-89B2-71A840BB232F}" type="pres">
      <dgm:prSet presAssocID="{F4483026-EE28-4833-ADAB-ED01EABF7637}" presName="linNode" presStyleCnt="0"/>
      <dgm:spPr/>
    </dgm:pt>
    <dgm:pt modelId="{E1DF83B7-D824-4F45-82C6-4835D83B6A37}" type="pres">
      <dgm:prSet presAssocID="{F4483026-EE28-4833-ADAB-ED01EABF7637}" presName="parentText" presStyleLbl="node1" presStyleIdx="0" presStyleCnt="1" custScaleY="57013">
        <dgm:presLayoutVars>
          <dgm:chMax val="1"/>
          <dgm:bulletEnabled val="1"/>
        </dgm:presLayoutVars>
      </dgm:prSet>
      <dgm:spPr/>
    </dgm:pt>
    <dgm:pt modelId="{BA2C2A6B-D49D-49C5-93FC-6D9A942AB450}" type="pres">
      <dgm:prSet presAssocID="{F4483026-EE28-4833-ADAB-ED01EABF7637}" presName="descendantText" presStyleLbl="alignAccFollowNode1" presStyleIdx="0" presStyleCnt="1" custScaleY="126119">
        <dgm:presLayoutVars>
          <dgm:bulletEnabled val="1"/>
        </dgm:presLayoutVars>
      </dgm:prSet>
      <dgm:spPr/>
    </dgm:pt>
  </dgm:ptLst>
  <dgm:cxnLst>
    <dgm:cxn modelId="{D9CEDB13-34A9-4B13-9E70-C4ADEBF03426}" type="presOf" srcId="{D0B47D20-96F5-468A-A110-B7796CF758C4}" destId="{BA2C2A6B-D49D-49C5-93FC-6D9A942AB450}" srcOrd="0" destOrd="3" presId="urn:microsoft.com/office/officeart/2005/8/layout/vList5"/>
    <dgm:cxn modelId="{1176A73C-BB37-47A5-830C-7F73FF3D3F57}" type="presOf" srcId="{2AC4D060-96C9-43FA-942E-0AFB3608AE26}" destId="{D369BB17-E815-478A-9A3B-AB1291CFFE68}" srcOrd="0" destOrd="0" presId="urn:microsoft.com/office/officeart/2005/8/layout/vList5"/>
    <dgm:cxn modelId="{B3A96E44-F1F2-43C2-973E-92A955613758}" srcId="{2AC4D060-96C9-43FA-942E-0AFB3608AE26}" destId="{F4483026-EE28-4833-ADAB-ED01EABF7637}" srcOrd="0" destOrd="0" parTransId="{88CBB208-7C90-4C01-A337-D85C6408E152}" sibTransId="{47E11700-39FB-4DA7-AFF3-8C13D6921115}"/>
    <dgm:cxn modelId="{FDD3D179-C572-43AF-8F7C-B16902808AD5}" srcId="{F4483026-EE28-4833-ADAB-ED01EABF7637}" destId="{D0B47D20-96F5-468A-A110-B7796CF758C4}" srcOrd="3" destOrd="0" parTransId="{F0BF87C5-A767-4B6F-8838-72D2B0A834C6}" sibTransId="{072D42D4-80E9-46F7-9A15-DA0F35FFE688}"/>
    <dgm:cxn modelId="{4A3DB083-48D9-45DC-A1F4-1315C8F85599}" type="presOf" srcId="{1186780A-6894-4166-A18D-F354E19729F8}" destId="{BA2C2A6B-D49D-49C5-93FC-6D9A942AB450}" srcOrd="0" destOrd="0" presId="urn:microsoft.com/office/officeart/2005/8/layout/vList5"/>
    <dgm:cxn modelId="{66BDAFD8-B116-447B-B75D-2FF33D0A3ED0}" srcId="{F4483026-EE28-4833-ADAB-ED01EABF7637}" destId="{1186780A-6894-4166-A18D-F354E19729F8}" srcOrd="0" destOrd="0" parTransId="{72E4D51D-2C6F-4278-930D-8A0A2FA2D203}" sibTransId="{5078E845-D86F-4DA5-B906-CD757F4EDCC8}"/>
    <dgm:cxn modelId="{9036C6D9-CF06-44F3-B217-F94D94122CDD}" type="presOf" srcId="{FADBC79C-E596-4389-B020-1C9F80140A0E}" destId="{BA2C2A6B-D49D-49C5-93FC-6D9A942AB450}" srcOrd="0" destOrd="2" presId="urn:microsoft.com/office/officeart/2005/8/layout/vList5"/>
    <dgm:cxn modelId="{9065FBE2-9E7F-4094-BE0C-0AC92E50383F}" srcId="{F4483026-EE28-4833-ADAB-ED01EABF7637}" destId="{B9BBF580-72F4-4D84-9E85-C742D6969145}" srcOrd="1" destOrd="0" parTransId="{9037DF76-F475-4946-BE92-39B46163D6A5}" sibTransId="{57DB0075-F6B2-4F61-9045-AC031611A54B}"/>
    <dgm:cxn modelId="{6F22D8ED-43BC-4FCE-8830-1B7A9F85E508}" type="presOf" srcId="{F4483026-EE28-4833-ADAB-ED01EABF7637}" destId="{E1DF83B7-D824-4F45-82C6-4835D83B6A37}" srcOrd="0" destOrd="0" presId="urn:microsoft.com/office/officeart/2005/8/layout/vList5"/>
    <dgm:cxn modelId="{5E2715EE-8C08-4246-A744-9680EAFA73AE}" srcId="{F4483026-EE28-4833-ADAB-ED01EABF7637}" destId="{FADBC79C-E596-4389-B020-1C9F80140A0E}" srcOrd="2" destOrd="0" parTransId="{7682A685-FD20-4580-8F30-6993A869330B}" sibTransId="{4B50B46C-E090-4FC6-97B1-234260F99F0F}"/>
    <dgm:cxn modelId="{D26FECF4-D109-4224-9972-E7C5BF5C51BD}" type="presOf" srcId="{B9BBF580-72F4-4D84-9E85-C742D6969145}" destId="{BA2C2A6B-D49D-49C5-93FC-6D9A942AB450}" srcOrd="0" destOrd="1" presId="urn:microsoft.com/office/officeart/2005/8/layout/vList5"/>
    <dgm:cxn modelId="{3D47FCB5-76D7-4A43-BFC9-0FE5E1CEAD4B}" type="presParOf" srcId="{D369BB17-E815-478A-9A3B-AB1291CFFE68}" destId="{A382FAE0-1133-4D56-89B2-71A840BB232F}" srcOrd="0" destOrd="0" presId="urn:microsoft.com/office/officeart/2005/8/layout/vList5"/>
    <dgm:cxn modelId="{FA25886E-CBF4-44BB-ABDD-7DEC9329B705}" type="presParOf" srcId="{A382FAE0-1133-4D56-89B2-71A840BB232F}" destId="{E1DF83B7-D824-4F45-82C6-4835D83B6A37}" srcOrd="0" destOrd="0" presId="urn:microsoft.com/office/officeart/2005/8/layout/vList5"/>
    <dgm:cxn modelId="{5FFD2501-FA44-4821-A364-103ADAD15D17}" type="presParOf" srcId="{A382FAE0-1133-4D56-89B2-71A840BB232F}" destId="{BA2C2A6B-D49D-49C5-93FC-6D9A942AB45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AC4D060-96C9-43FA-942E-0AFB3608AE26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863F6F-E0BD-437E-BC96-A0462A0761E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300" b="1" dirty="0"/>
            <a:t>Variants</a:t>
          </a:r>
        </a:p>
      </dgm:t>
    </dgm:pt>
    <dgm:pt modelId="{51F47A7B-BCE6-4977-8EAD-4FE180CFA307}" type="parTrans" cxnId="{DEFD3D5E-FA96-4F8E-B2AB-AC778F53A20F}">
      <dgm:prSet/>
      <dgm:spPr/>
      <dgm:t>
        <a:bodyPr/>
        <a:lstStyle/>
        <a:p>
          <a:endParaRPr lang="en-CA"/>
        </a:p>
      </dgm:t>
    </dgm:pt>
    <dgm:pt modelId="{8474ADCC-909F-448A-BAED-FCBA5E3F6FAC}" type="sibTrans" cxnId="{DEFD3D5E-FA96-4F8E-B2AB-AC778F53A20F}">
      <dgm:prSet/>
      <dgm:spPr/>
      <dgm:t>
        <a:bodyPr/>
        <a:lstStyle/>
        <a:p>
          <a:endParaRPr lang="en-CA"/>
        </a:p>
      </dgm:t>
    </dgm:pt>
    <dgm:pt modelId="{3630DE73-2DB2-4E71-9DC7-73146B28C4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Sorted, sparse, indexed…</a:t>
          </a:r>
        </a:p>
      </dgm:t>
    </dgm:pt>
    <dgm:pt modelId="{A513C774-E575-4AD6-9EA3-EFFF133FCDEB}" type="parTrans" cxnId="{DC8FA56B-E9AA-489B-8B8F-1F6102A9E6C1}">
      <dgm:prSet/>
      <dgm:spPr/>
      <dgm:t>
        <a:bodyPr/>
        <a:lstStyle/>
        <a:p>
          <a:endParaRPr lang="en-CA"/>
        </a:p>
      </dgm:t>
    </dgm:pt>
    <dgm:pt modelId="{D3A13754-A1E1-42AD-83C2-B24494163F20}" type="sibTrans" cxnId="{DC8FA56B-E9AA-489B-8B8F-1F6102A9E6C1}">
      <dgm:prSet/>
      <dgm:spPr/>
      <dgm:t>
        <a:bodyPr/>
        <a:lstStyle/>
        <a:p>
          <a:endParaRPr lang="en-CA"/>
        </a:p>
      </dgm:t>
    </dgm:pt>
    <dgm:pt modelId="{D369BB17-E815-478A-9A3B-AB1291CFFE68}" type="pres">
      <dgm:prSet presAssocID="{2AC4D060-96C9-43FA-942E-0AFB3608AE26}" presName="Name0" presStyleCnt="0">
        <dgm:presLayoutVars>
          <dgm:dir/>
          <dgm:animLvl val="lvl"/>
          <dgm:resizeHandles val="exact"/>
        </dgm:presLayoutVars>
      </dgm:prSet>
      <dgm:spPr/>
    </dgm:pt>
    <dgm:pt modelId="{A50071D6-8CDF-44E2-AB90-FC5C94F38427}" type="pres">
      <dgm:prSet presAssocID="{A9863F6F-E0BD-437E-BC96-A0462A0761EE}" presName="linNode" presStyleCnt="0"/>
      <dgm:spPr/>
    </dgm:pt>
    <dgm:pt modelId="{585879AA-1742-42AE-806B-904B0525EDD9}" type="pres">
      <dgm:prSet presAssocID="{A9863F6F-E0BD-437E-BC96-A0462A0761EE}" presName="parentText" presStyleLbl="node1" presStyleIdx="0" presStyleCnt="1" custScaleY="100000">
        <dgm:presLayoutVars>
          <dgm:chMax val="1"/>
          <dgm:bulletEnabled val="1"/>
        </dgm:presLayoutVars>
      </dgm:prSet>
      <dgm:spPr/>
    </dgm:pt>
    <dgm:pt modelId="{27E5176F-45DD-489C-859E-14538B5DFD39}" type="pres">
      <dgm:prSet presAssocID="{A9863F6F-E0BD-437E-BC96-A0462A0761EE}" presName="descendantText" presStyleLbl="alignAccFollowNode1" presStyleIdx="0" presStyleCnt="1" custScaleY="105060">
        <dgm:presLayoutVars>
          <dgm:bulletEnabled val="1"/>
        </dgm:presLayoutVars>
      </dgm:prSet>
      <dgm:spPr/>
    </dgm:pt>
  </dgm:ptLst>
  <dgm:cxnLst>
    <dgm:cxn modelId="{8C8EDC0B-FAF2-4088-BC7F-A950EDBE0E54}" type="presOf" srcId="{A9863F6F-E0BD-437E-BC96-A0462A0761EE}" destId="{585879AA-1742-42AE-806B-904B0525EDD9}" srcOrd="0" destOrd="0" presId="urn:microsoft.com/office/officeart/2005/8/layout/vList5"/>
    <dgm:cxn modelId="{1176A73C-BB37-47A5-830C-7F73FF3D3F57}" type="presOf" srcId="{2AC4D060-96C9-43FA-942E-0AFB3608AE26}" destId="{D369BB17-E815-478A-9A3B-AB1291CFFE68}" srcOrd="0" destOrd="0" presId="urn:microsoft.com/office/officeart/2005/8/layout/vList5"/>
    <dgm:cxn modelId="{DEFD3D5E-FA96-4F8E-B2AB-AC778F53A20F}" srcId="{2AC4D060-96C9-43FA-942E-0AFB3608AE26}" destId="{A9863F6F-E0BD-437E-BC96-A0462A0761EE}" srcOrd="0" destOrd="0" parTransId="{51F47A7B-BCE6-4977-8EAD-4FE180CFA307}" sibTransId="{8474ADCC-909F-448A-BAED-FCBA5E3F6FAC}"/>
    <dgm:cxn modelId="{DC8FA56B-E9AA-489B-8B8F-1F6102A9E6C1}" srcId="{A9863F6F-E0BD-437E-BC96-A0462A0761EE}" destId="{3630DE73-2DB2-4E71-9DC7-73146B28C48F}" srcOrd="0" destOrd="0" parTransId="{A513C774-E575-4AD6-9EA3-EFFF133FCDEB}" sibTransId="{D3A13754-A1E1-42AD-83C2-B24494163F20}"/>
    <dgm:cxn modelId="{D38D8DDA-050C-49B2-8FD7-92E6D5FF6E71}" type="presOf" srcId="{3630DE73-2DB2-4E71-9DC7-73146B28C48F}" destId="{27E5176F-45DD-489C-859E-14538B5DFD39}" srcOrd="0" destOrd="0" presId="urn:microsoft.com/office/officeart/2005/8/layout/vList5"/>
    <dgm:cxn modelId="{CF0252B0-AEEF-4209-98CA-843CE3C02D74}" type="presParOf" srcId="{D369BB17-E815-478A-9A3B-AB1291CFFE68}" destId="{A50071D6-8CDF-44E2-AB90-FC5C94F38427}" srcOrd="0" destOrd="0" presId="urn:microsoft.com/office/officeart/2005/8/layout/vList5"/>
    <dgm:cxn modelId="{F120A7D7-19EC-4016-A1F6-490130EC1961}" type="presParOf" srcId="{A50071D6-8CDF-44E2-AB90-FC5C94F38427}" destId="{585879AA-1742-42AE-806B-904B0525EDD9}" srcOrd="0" destOrd="0" presId="urn:microsoft.com/office/officeart/2005/8/layout/vList5"/>
    <dgm:cxn modelId="{56EFD39A-0082-4738-8CF5-A7A446B95143}" type="presParOf" srcId="{A50071D6-8CDF-44E2-AB90-FC5C94F38427}" destId="{27E5176F-45DD-489C-859E-14538B5DFD3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C4D060-96C9-43FA-942E-0AFB3608AE26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FAC1C9D-68A2-4625-983E-C797900082C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dirty="0" err="1"/>
            <a:t>Semipersistence</a:t>
          </a:r>
          <a:endParaRPr lang="en-US" dirty="0"/>
        </a:p>
      </dgm:t>
    </dgm:pt>
    <dgm:pt modelId="{7246A0E4-813F-4A10-A66A-84F1F5B427BB}" type="parTrans" cxnId="{8C08870D-A0E3-4563-835C-EBA317E89BA6}">
      <dgm:prSet/>
      <dgm:spPr/>
      <dgm:t>
        <a:bodyPr/>
        <a:lstStyle/>
        <a:p>
          <a:endParaRPr lang="en-US"/>
        </a:p>
      </dgm:t>
    </dgm:pt>
    <dgm:pt modelId="{6FE66060-5878-4C67-AB1C-C1B1138D6FF4}" type="sibTrans" cxnId="{8C08870D-A0E3-4563-835C-EBA317E89BA6}">
      <dgm:prSet/>
      <dgm:spPr/>
      <dgm:t>
        <a:bodyPr/>
        <a:lstStyle/>
        <a:p>
          <a:endParaRPr lang="en-US"/>
        </a:p>
      </dgm:t>
    </dgm:pt>
    <dgm:pt modelId="{A0684B43-6485-4D1B-A5A7-688E5E879F8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1" dirty="0"/>
            <a:t>Fast cloning &amp; freezing</a:t>
          </a:r>
          <a:endParaRPr lang="en-US" sz="1800" dirty="0"/>
        </a:p>
      </dgm:t>
    </dgm:pt>
    <dgm:pt modelId="{E5128EB2-32A3-488D-943F-F7E97CD9D6E2}" type="parTrans" cxnId="{42D785D2-49EE-4E89-8C21-F69091BFEFF7}">
      <dgm:prSet/>
      <dgm:spPr/>
      <dgm:t>
        <a:bodyPr/>
        <a:lstStyle/>
        <a:p>
          <a:endParaRPr lang="en-US"/>
        </a:p>
      </dgm:t>
    </dgm:pt>
    <dgm:pt modelId="{D0E6E1A7-A2D9-43E4-8755-EF4ED351EB71}" type="sibTrans" cxnId="{42D785D2-49EE-4E89-8C21-F69091BFEFF7}">
      <dgm:prSet/>
      <dgm:spPr/>
      <dgm:t>
        <a:bodyPr/>
        <a:lstStyle/>
        <a:p>
          <a:endParaRPr lang="en-US"/>
        </a:p>
      </dgm:t>
    </dgm:pt>
    <dgm:pt modelId="{D369BB17-E815-478A-9A3B-AB1291CFFE68}" type="pres">
      <dgm:prSet presAssocID="{2AC4D060-96C9-43FA-942E-0AFB3608AE26}" presName="Name0" presStyleCnt="0">
        <dgm:presLayoutVars>
          <dgm:dir/>
          <dgm:animLvl val="lvl"/>
          <dgm:resizeHandles val="exact"/>
        </dgm:presLayoutVars>
      </dgm:prSet>
      <dgm:spPr/>
    </dgm:pt>
    <dgm:pt modelId="{DC79FC2D-2DCF-4B55-B24B-5F58132C9860}" type="pres">
      <dgm:prSet presAssocID="{CFAC1C9D-68A2-4625-983E-C797900082C4}" presName="linNode" presStyleCnt="0"/>
      <dgm:spPr/>
    </dgm:pt>
    <dgm:pt modelId="{1017BC17-6A8E-4FAD-A89C-165C75F62FF7}" type="pres">
      <dgm:prSet presAssocID="{CFAC1C9D-68A2-4625-983E-C797900082C4}" presName="parentText" presStyleLbl="node1" presStyleIdx="0" presStyleCnt="1" custScaleY="58417">
        <dgm:presLayoutVars>
          <dgm:chMax val="1"/>
          <dgm:bulletEnabled val="1"/>
        </dgm:presLayoutVars>
      </dgm:prSet>
      <dgm:spPr/>
    </dgm:pt>
    <dgm:pt modelId="{BC3CC390-9DAF-4772-B6E4-5ECE8F9E2FCF}" type="pres">
      <dgm:prSet presAssocID="{CFAC1C9D-68A2-4625-983E-C797900082C4}" presName="descendantText" presStyleLbl="alignAccFollowNode1" presStyleIdx="0" presStyleCnt="1" custScaleY="57585">
        <dgm:presLayoutVars>
          <dgm:bulletEnabled val="1"/>
        </dgm:presLayoutVars>
      </dgm:prSet>
      <dgm:spPr/>
    </dgm:pt>
  </dgm:ptLst>
  <dgm:cxnLst>
    <dgm:cxn modelId="{873BDF08-2902-443C-BB7C-E2AD880DD43D}" type="presOf" srcId="{A0684B43-6485-4D1B-A5A7-688E5E879F86}" destId="{BC3CC390-9DAF-4772-B6E4-5ECE8F9E2FCF}" srcOrd="0" destOrd="0" presId="urn:microsoft.com/office/officeart/2005/8/layout/vList5"/>
    <dgm:cxn modelId="{8C08870D-A0E3-4563-835C-EBA317E89BA6}" srcId="{2AC4D060-96C9-43FA-942E-0AFB3608AE26}" destId="{CFAC1C9D-68A2-4625-983E-C797900082C4}" srcOrd="0" destOrd="0" parTransId="{7246A0E4-813F-4A10-A66A-84F1F5B427BB}" sibTransId="{6FE66060-5878-4C67-AB1C-C1B1138D6FF4}"/>
    <dgm:cxn modelId="{1176A73C-BB37-47A5-830C-7F73FF3D3F57}" type="presOf" srcId="{2AC4D060-96C9-43FA-942E-0AFB3608AE26}" destId="{D369BB17-E815-478A-9A3B-AB1291CFFE68}" srcOrd="0" destOrd="0" presId="urn:microsoft.com/office/officeart/2005/8/layout/vList5"/>
    <dgm:cxn modelId="{5BE247B8-E27D-478B-A491-D2105F3CD222}" type="presOf" srcId="{CFAC1C9D-68A2-4625-983E-C797900082C4}" destId="{1017BC17-6A8E-4FAD-A89C-165C75F62FF7}" srcOrd="0" destOrd="0" presId="urn:microsoft.com/office/officeart/2005/8/layout/vList5"/>
    <dgm:cxn modelId="{42D785D2-49EE-4E89-8C21-F69091BFEFF7}" srcId="{CFAC1C9D-68A2-4625-983E-C797900082C4}" destId="{A0684B43-6485-4D1B-A5A7-688E5E879F86}" srcOrd="0" destOrd="0" parTransId="{E5128EB2-32A3-488D-943F-F7E97CD9D6E2}" sibTransId="{D0E6E1A7-A2D9-43E4-8755-EF4ED351EB71}"/>
    <dgm:cxn modelId="{E4DC31C3-B5F2-4FD0-96B4-84B5CB749D85}" type="presParOf" srcId="{D369BB17-E815-478A-9A3B-AB1291CFFE68}" destId="{DC79FC2D-2DCF-4B55-B24B-5F58132C9860}" srcOrd="0" destOrd="0" presId="urn:microsoft.com/office/officeart/2005/8/layout/vList5"/>
    <dgm:cxn modelId="{81C0C9BB-FB03-49F6-A183-6816D7BA4932}" type="presParOf" srcId="{DC79FC2D-2DCF-4B55-B24B-5F58132C9860}" destId="{1017BC17-6A8E-4FAD-A89C-165C75F62FF7}" srcOrd="0" destOrd="0" presId="urn:microsoft.com/office/officeart/2005/8/layout/vList5"/>
    <dgm:cxn modelId="{A94A28E3-AF9D-4FA8-A1D5-F2D52418B07E}" type="presParOf" srcId="{DC79FC2D-2DCF-4B55-B24B-5F58132C9860}" destId="{BC3CC390-9DAF-4772-B6E4-5ECE8F9E2FC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C4D060-96C9-43FA-942E-0AFB3608AE26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FAC1C9D-68A2-4625-983E-C797900082C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dirty="0" err="1"/>
            <a:t>Semipersistence</a:t>
          </a:r>
          <a:endParaRPr lang="en-US" dirty="0"/>
        </a:p>
      </dgm:t>
    </dgm:pt>
    <dgm:pt modelId="{7246A0E4-813F-4A10-A66A-84F1F5B427BB}" type="parTrans" cxnId="{8C08870D-A0E3-4563-835C-EBA317E89BA6}">
      <dgm:prSet/>
      <dgm:spPr/>
      <dgm:t>
        <a:bodyPr/>
        <a:lstStyle/>
        <a:p>
          <a:endParaRPr lang="en-US"/>
        </a:p>
      </dgm:t>
    </dgm:pt>
    <dgm:pt modelId="{6FE66060-5878-4C67-AB1C-C1B1138D6FF4}" type="sibTrans" cxnId="{8C08870D-A0E3-4563-835C-EBA317E89BA6}">
      <dgm:prSet/>
      <dgm:spPr/>
      <dgm:t>
        <a:bodyPr/>
        <a:lstStyle/>
        <a:p>
          <a:endParaRPr lang="en-US"/>
        </a:p>
      </dgm:t>
    </dgm:pt>
    <dgm:pt modelId="{A0684B43-6485-4D1B-A5A7-688E5E879F8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1" dirty="0"/>
            <a:t>Fast cloning &amp; freezing</a:t>
          </a:r>
          <a:endParaRPr lang="en-US" sz="1800" dirty="0"/>
        </a:p>
      </dgm:t>
    </dgm:pt>
    <dgm:pt modelId="{E5128EB2-32A3-488D-943F-F7E97CD9D6E2}" type="parTrans" cxnId="{42D785D2-49EE-4E89-8C21-F69091BFEFF7}">
      <dgm:prSet/>
      <dgm:spPr/>
      <dgm:t>
        <a:bodyPr/>
        <a:lstStyle/>
        <a:p>
          <a:endParaRPr lang="en-US"/>
        </a:p>
      </dgm:t>
    </dgm:pt>
    <dgm:pt modelId="{D0E6E1A7-A2D9-43E4-8755-EF4ED351EB71}" type="sibTrans" cxnId="{42D785D2-49EE-4E89-8C21-F69091BFEFF7}">
      <dgm:prSet/>
      <dgm:spPr/>
      <dgm:t>
        <a:bodyPr/>
        <a:lstStyle/>
        <a:p>
          <a:endParaRPr lang="en-US"/>
        </a:p>
      </dgm:t>
    </dgm:pt>
    <dgm:pt modelId="{D369BB17-E815-478A-9A3B-AB1291CFFE68}" type="pres">
      <dgm:prSet presAssocID="{2AC4D060-96C9-43FA-942E-0AFB3608AE26}" presName="Name0" presStyleCnt="0">
        <dgm:presLayoutVars>
          <dgm:dir/>
          <dgm:animLvl val="lvl"/>
          <dgm:resizeHandles val="exact"/>
        </dgm:presLayoutVars>
      </dgm:prSet>
      <dgm:spPr/>
    </dgm:pt>
    <dgm:pt modelId="{DC79FC2D-2DCF-4B55-B24B-5F58132C9860}" type="pres">
      <dgm:prSet presAssocID="{CFAC1C9D-68A2-4625-983E-C797900082C4}" presName="linNode" presStyleCnt="0"/>
      <dgm:spPr/>
    </dgm:pt>
    <dgm:pt modelId="{1017BC17-6A8E-4FAD-A89C-165C75F62FF7}" type="pres">
      <dgm:prSet presAssocID="{CFAC1C9D-68A2-4625-983E-C797900082C4}" presName="parentText" presStyleLbl="node1" presStyleIdx="0" presStyleCnt="1" custScaleY="58417">
        <dgm:presLayoutVars>
          <dgm:chMax val="1"/>
          <dgm:bulletEnabled val="1"/>
        </dgm:presLayoutVars>
      </dgm:prSet>
      <dgm:spPr/>
    </dgm:pt>
    <dgm:pt modelId="{BC3CC390-9DAF-4772-B6E4-5ECE8F9E2FCF}" type="pres">
      <dgm:prSet presAssocID="{CFAC1C9D-68A2-4625-983E-C797900082C4}" presName="descendantText" presStyleLbl="alignAccFollowNode1" presStyleIdx="0" presStyleCnt="1" custScaleY="57585">
        <dgm:presLayoutVars>
          <dgm:bulletEnabled val="1"/>
        </dgm:presLayoutVars>
      </dgm:prSet>
      <dgm:spPr/>
    </dgm:pt>
  </dgm:ptLst>
  <dgm:cxnLst>
    <dgm:cxn modelId="{873BDF08-2902-443C-BB7C-E2AD880DD43D}" type="presOf" srcId="{A0684B43-6485-4D1B-A5A7-688E5E879F86}" destId="{BC3CC390-9DAF-4772-B6E4-5ECE8F9E2FCF}" srcOrd="0" destOrd="0" presId="urn:microsoft.com/office/officeart/2005/8/layout/vList5"/>
    <dgm:cxn modelId="{8C08870D-A0E3-4563-835C-EBA317E89BA6}" srcId="{2AC4D060-96C9-43FA-942E-0AFB3608AE26}" destId="{CFAC1C9D-68A2-4625-983E-C797900082C4}" srcOrd="0" destOrd="0" parTransId="{7246A0E4-813F-4A10-A66A-84F1F5B427BB}" sibTransId="{6FE66060-5878-4C67-AB1C-C1B1138D6FF4}"/>
    <dgm:cxn modelId="{1176A73C-BB37-47A5-830C-7F73FF3D3F57}" type="presOf" srcId="{2AC4D060-96C9-43FA-942E-0AFB3608AE26}" destId="{D369BB17-E815-478A-9A3B-AB1291CFFE68}" srcOrd="0" destOrd="0" presId="urn:microsoft.com/office/officeart/2005/8/layout/vList5"/>
    <dgm:cxn modelId="{5BE247B8-E27D-478B-A491-D2105F3CD222}" type="presOf" srcId="{CFAC1C9D-68A2-4625-983E-C797900082C4}" destId="{1017BC17-6A8E-4FAD-A89C-165C75F62FF7}" srcOrd="0" destOrd="0" presId="urn:microsoft.com/office/officeart/2005/8/layout/vList5"/>
    <dgm:cxn modelId="{42D785D2-49EE-4E89-8C21-F69091BFEFF7}" srcId="{CFAC1C9D-68A2-4625-983E-C797900082C4}" destId="{A0684B43-6485-4D1B-A5A7-688E5E879F86}" srcOrd="0" destOrd="0" parTransId="{E5128EB2-32A3-488D-943F-F7E97CD9D6E2}" sibTransId="{D0E6E1A7-A2D9-43E4-8755-EF4ED351EB71}"/>
    <dgm:cxn modelId="{E4DC31C3-B5F2-4FD0-96B4-84B5CB749D85}" type="presParOf" srcId="{D369BB17-E815-478A-9A3B-AB1291CFFE68}" destId="{DC79FC2D-2DCF-4B55-B24B-5F58132C9860}" srcOrd="0" destOrd="0" presId="urn:microsoft.com/office/officeart/2005/8/layout/vList5"/>
    <dgm:cxn modelId="{81C0C9BB-FB03-49F6-A183-6816D7BA4932}" type="presParOf" srcId="{DC79FC2D-2DCF-4B55-B24B-5F58132C9860}" destId="{1017BC17-6A8E-4FAD-A89C-165C75F62FF7}" srcOrd="0" destOrd="0" presId="urn:microsoft.com/office/officeart/2005/8/layout/vList5"/>
    <dgm:cxn modelId="{A94A28E3-AF9D-4FA8-A1D5-F2D52418B07E}" type="presParOf" srcId="{DC79FC2D-2DCF-4B55-B24B-5F58132C9860}" destId="{BC3CC390-9DAF-4772-B6E4-5ECE8F9E2FC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C4D060-96C9-43FA-942E-0AFB3608AE26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FAC1C9D-68A2-4625-983E-C797900082C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dirty="0" err="1"/>
            <a:t>Semipersistence</a:t>
          </a:r>
          <a:endParaRPr lang="en-US" dirty="0"/>
        </a:p>
      </dgm:t>
    </dgm:pt>
    <dgm:pt modelId="{7246A0E4-813F-4A10-A66A-84F1F5B427BB}" type="parTrans" cxnId="{8C08870D-A0E3-4563-835C-EBA317E89BA6}">
      <dgm:prSet/>
      <dgm:spPr/>
      <dgm:t>
        <a:bodyPr/>
        <a:lstStyle/>
        <a:p>
          <a:endParaRPr lang="en-US"/>
        </a:p>
      </dgm:t>
    </dgm:pt>
    <dgm:pt modelId="{6FE66060-5878-4C67-AB1C-C1B1138D6FF4}" type="sibTrans" cxnId="{8C08870D-A0E3-4563-835C-EBA317E89BA6}">
      <dgm:prSet/>
      <dgm:spPr/>
      <dgm:t>
        <a:bodyPr/>
        <a:lstStyle/>
        <a:p>
          <a:endParaRPr lang="en-US"/>
        </a:p>
      </dgm:t>
    </dgm:pt>
    <dgm:pt modelId="{A0684B43-6485-4D1B-A5A7-688E5E879F8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1" dirty="0"/>
            <a:t>Fast cloning &amp; freezing</a:t>
          </a:r>
          <a:endParaRPr lang="en-US" sz="1800" dirty="0"/>
        </a:p>
      </dgm:t>
    </dgm:pt>
    <dgm:pt modelId="{E5128EB2-32A3-488D-943F-F7E97CD9D6E2}" type="parTrans" cxnId="{42D785D2-49EE-4E89-8C21-F69091BFEFF7}">
      <dgm:prSet/>
      <dgm:spPr/>
      <dgm:t>
        <a:bodyPr/>
        <a:lstStyle/>
        <a:p>
          <a:endParaRPr lang="en-US"/>
        </a:p>
      </dgm:t>
    </dgm:pt>
    <dgm:pt modelId="{D0E6E1A7-A2D9-43E4-8755-EF4ED351EB71}" type="sibTrans" cxnId="{42D785D2-49EE-4E89-8C21-F69091BFEFF7}">
      <dgm:prSet/>
      <dgm:spPr/>
      <dgm:t>
        <a:bodyPr/>
        <a:lstStyle/>
        <a:p>
          <a:endParaRPr lang="en-US"/>
        </a:p>
      </dgm:t>
    </dgm:pt>
    <dgm:pt modelId="{D369BB17-E815-478A-9A3B-AB1291CFFE68}" type="pres">
      <dgm:prSet presAssocID="{2AC4D060-96C9-43FA-942E-0AFB3608AE26}" presName="Name0" presStyleCnt="0">
        <dgm:presLayoutVars>
          <dgm:dir/>
          <dgm:animLvl val="lvl"/>
          <dgm:resizeHandles val="exact"/>
        </dgm:presLayoutVars>
      </dgm:prSet>
      <dgm:spPr/>
    </dgm:pt>
    <dgm:pt modelId="{DC79FC2D-2DCF-4B55-B24B-5F58132C9860}" type="pres">
      <dgm:prSet presAssocID="{CFAC1C9D-68A2-4625-983E-C797900082C4}" presName="linNode" presStyleCnt="0"/>
      <dgm:spPr/>
    </dgm:pt>
    <dgm:pt modelId="{1017BC17-6A8E-4FAD-A89C-165C75F62FF7}" type="pres">
      <dgm:prSet presAssocID="{CFAC1C9D-68A2-4625-983E-C797900082C4}" presName="parentText" presStyleLbl="node1" presStyleIdx="0" presStyleCnt="1" custScaleY="58417">
        <dgm:presLayoutVars>
          <dgm:chMax val="1"/>
          <dgm:bulletEnabled val="1"/>
        </dgm:presLayoutVars>
      </dgm:prSet>
      <dgm:spPr/>
    </dgm:pt>
    <dgm:pt modelId="{BC3CC390-9DAF-4772-B6E4-5ECE8F9E2FCF}" type="pres">
      <dgm:prSet presAssocID="{CFAC1C9D-68A2-4625-983E-C797900082C4}" presName="descendantText" presStyleLbl="alignAccFollowNode1" presStyleIdx="0" presStyleCnt="1" custScaleY="57585">
        <dgm:presLayoutVars>
          <dgm:bulletEnabled val="1"/>
        </dgm:presLayoutVars>
      </dgm:prSet>
      <dgm:spPr/>
    </dgm:pt>
  </dgm:ptLst>
  <dgm:cxnLst>
    <dgm:cxn modelId="{873BDF08-2902-443C-BB7C-E2AD880DD43D}" type="presOf" srcId="{A0684B43-6485-4D1B-A5A7-688E5E879F86}" destId="{BC3CC390-9DAF-4772-B6E4-5ECE8F9E2FCF}" srcOrd="0" destOrd="0" presId="urn:microsoft.com/office/officeart/2005/8/layout/vList5"/>
    <dgm:cxn modelId="{8C08870D-A0E3-4563-835C-EBA317E89BA6}" srcId="{2AC4D060-96C9-43FA-942E-0AFB3608AE26}" destId="{CFAC1C9D-68A2-4625-983E-C797900082C4}" srcOrd="0" destOrd="0" parTransId="{7246A0E4-813F-4A10-A66A-84F1F5B427BB}" sibTransId="{6FE66060-5878-4C67-AB1C-C1B1138D6FF4}"/>
    <dgm:cxn modelId="{1176A73C-BB37-47A5-830C-7F73FF3D3F57}" type="presOf" srcId="{2AC4D060-96C9-43FA-942E-0AFB3608AE26}" destId="{D369BB17-E815-478A-9A3B-AB1291CFFE68}" srcOrd="0" destOrd="0" presId="urn:microsoft.com/office/officeart/2005/8/layout/vList5"/>
    <dgm:cxn modelId="{5BE247B8-E27D-478B-A491-D2105F3CD222}" type="presOf" srcId="{CFAC1C9D-68A2-4625-983E-C797900082C4}" destId="{1017BC17-6A8E-4FAD-A89C-165C75F62FF7}" srcOrd="0" destOrd="0" presId="urn:microsoft.com/office/officeart/2005/8/layout/vList5"/>
    <dgm:cxn modelId="{42D785D2-49EE-4E89-8C21-F69091BFEFF7}" srcId="{CFAC1C9D-68A2-4625-983E-C797900082C4}" destId="{A0684B43-6485-4D1B-A5A7-688E5E879F86}" srcOrd="0" destOrd="0" parTransId="{E5128EB2-32A3-488D-943F-F7E97CD9D6E2}" sibTransId="{D0E6E1A7-A2D9-43E4-8755-EF4ED351EB71}"/>
    <dgm:cxn modelId="{E4DC31C3-B5F2-4FD0-96B4-84B5CB749D85}" type="presParOf" srcId="{D369BB17-E815-478A-9A3B-AB1291CFFE68}" destId="{DC79FC2D-2DCF-4B55-B24B-5F58132C9860}" srcOrd="0" destOrd="0" presId="urn:microsoft.com/office/officeart/2005/8/layout/vList5"/>
    <dgm:cxn modelId="{81C0C9BB-FB03-49F6-A183-6816D7BA4932}" type="presParOf" srcId="{DC79FC2D-2DCF-4B55-B24B-5F58132C9860}" destId="{1017BC17-6A8E-4FAD-A89C-165C75F62FF7}" srcOrd="0" destOrd="0" presId="urn:microsoft.com/office/officeart/2005/8/layout/vList5"/>
    <dgm:cxn modelId="{A94A28E3-AF9D-4FA8-A1D5-F2D52418B07E}" type="presParOf" srcId="{DC79FC2D-2DCF-4B55-B24B-5F58132C9860}" destId="{BC3CC390-9DAF-4772-B6E4-5ECE8F9E2FC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C4D060-96C9-43FA-942E-0AFB3608AE26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FAC1C9D-68A2-4625-983E-C797900082C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dirty="0" err="1"/>
            <a:t>Semipersistence</a:t>
          </a:r>
          <a:endParaRPr lang="en-US" dirty="0"/>
        </a:p>
      </dgm:t>
    </dgm:pt>
    <dgm:pt modelId="{7246A0E4-813F-4A10-A66A-84F1F5B427BB}" type="parTrans" cxnId="{8C08870D-A0E3-4563-835C-EBA317E89BA6}">
      <dgm:prSet/>
      <dgm:spPr/>
      <dgm:t>
        <a:bodyPr/>
        <a:lstStyle/>
        <a:p>
          <a:endParaRPr lang="en-US"/>
        </a:p>
      </dgm:t>
    </dgm:pt>
    <dgm:pt modelId="{6FE66060-5878-4C67-AB1C-C1B1138D6FF4}" type="sibTrans" cxnId="{8C08870D-A0E3-4563-835C-EBA317E89BA6}">
      <dgm:prSet/>
      <dgm:spPr/>
      <dgm:t>
        <a:bodyPr/>
        <a:lstStyle/>
        <a:p>
          <a:endParaRPr lang="en-US"/>
        </a:p>
      </dgm:t>
    </dgm:pt>
    <dgm:pt modelId="{A0684B43-6485-4D1B-A5A7-688E5E879F8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1" dirty="0"/>
            <a:t>Fast cloning &amp; freezing</a:t>
          </a:r>
          <a:endParaRPr lang="en-US" sz="1800" dirty="0"/>
        </a:p>
      </dgm:t>
    </dgm:pt>
    <dgm:pt modelId="{E5128EB2-32A3-488D-943F-F7E97CD9D6E2}" type="parTrans" cxnId="{42D785D2-49EE-4E89-8C21-F69091BFEFF7}">
      <dgm:prSet/>
      <dgm:spPr/>
      <dgm:t>
        <a:bodyPr/>
        <a:lstStyle/>
        <a:p>
          <a:endParaRPr lang="en-US"/>
        </a:p>
      </dgm:t>
    </dgm:pt>
    <dgm:pt modelId="{D0E6E1A7-A2D9-43E4-8755-EF4ED351EB71}" type="sibTrans" cxnId="{42D785D2-49EE-4E89-8C21-F69091BFEFF7}">
      <dgm:prSet/>
      <dgm:spPr/>
      <dgm:t>
        <a:bodyPr/>
        <a:lstStyle/>
        <a:p>
          <a:endParaRPr lang="en-US"/>
        </a:p>
      </dgm:t>
    </dgm:pt>
    <dgm:pt modelId="{D369BB17-E815-478A-9A3B-AB1291CFFE68}" type="pres">
      <dgm:prSet presAssocID="{2AC4D060-96C9-43FA-942E-0AFB3608AE26}" presName="Name0" presStyleCnt="0">
        <dgm:presLayoutVars>
          <dgm:dir/>
          <dgm:animLvl val="lvl"/>
          <dgm:resizeHandles val="exact"/>
        </dgm:presLayoutVars>
      </dgm:prSet>
      <dgm:spPr/>
    </dgm:pt>
    <dgm:pt modelId="{DC79FC2D-2DCF-4B55-B24B-5F58132C9860}" type="pres">
      <dgm:prSet presAssocID="{CFAC1C9D-68A2-4625-983E-C797900082C4}" presName="linNode" presStyleCnt="0"/>
      <dgm:spPr/>
    </dgm:pt>
    <dgm:pt modelId="{1017BC17-6A8E-4FAD-A89C-165C75F62FF7}" type="pres">
      <dgm:prSet presAssocID="{CFAC1C9D-68A2-4625-983E-C797900082C4}" presName="parentText" presStyleLbl="node1" presStyleIdx="0" presStyleCnt="1" custScaleY="58417">
        <dgm:presLayoutVars>
          <dgm:chMax val="1"/>
          <dgm:bulletEnabled val="1"/>
        </dgm:presLayoutVars>
      </dgm:prSet>
      <dgm:spPr/>
    </dgm:pt>
    <dgm:pt modelId="{BC3CC390-9DAF-4772-B6E4-5ECE8F9E2FCF}" type="pres">
      <dgm:prSet presAssocID="{CFAC1C9D-68A2-4625-983E-C797900082C4}" presName="descendantText" presStyleLbl="alignAccFollowNode1" presStyleIdx="0" presStyleCnt="1" custScaleY="57585">
        <dgm:presLayoutVars>
          <dgm:bulletEnabled val="1"/>
        </dgm:presLayoutVars>
      </dgm:prSet>
      <dgm:spPr/>
    </dgm:pt>
  </dgm:ptLst>
  <dgm:cxnLst>
    <dgm:cxn modelId="{873BDF08-2902-443C-BB7C-E2AD880DD43D}" type="presOf" srcId="{A0684B43-6485-4D1B-A5A7-688E5E879F86}" destId="{BC3CC390-9DAF-4772-B6E4-5ECE8F9E2FCF}" srcOrd="0" destOrd="0" presId="urn:microsoft.com/office/officeart/2005/8/layout/vList5"/>
    <dgm:cxn modelId="{8C08870D-A0E3-4563-835C-EBA317E89BA6}" srcId="{2AC4D060-96C9-43FA-942E-0AFB3608AE26}" destId="{CFAC1C9D-68A2-4625-983E-C797900082C4}" srcOrd="0" destOrd="0" parTransId="{7246A0E4-813F-4A10-A66A-84F1F5B427BB}" sibTransId="{6FE66060-5878-4C67-AB1C-C1B1138D6FF4}"/>
    <dgm:cxn modelId="{1176A73C-BB37-47A5-830C-7F73FF3D3F57}" type="presOf" srcId="{2AC4D060-96C9-43FA-942E-0AFB3608AE26}" destId="{D369BB17-E815-478A-9A3B-AB1291CFFE68}" srcOrd="0" destOrd="0" presId="urn:microsoft.com/office/officeart/2005/8/layout/vList5"/>
    <dgm:cxn modelId="{5BE247B8-E27D-478B-A491-D2105F3CD222}" type="presOf" srcId="{CFAC1C9D-68A2-4625-983E-C797900082C4}" destId="{1017BC17-6A8E-4FAD-A89C-165C75F62FF7}" srcOrd="0" destOrd="0" presId="urn:microsoft.com/office/officeart/2005/8/layout/vList5"/>
    <dgm:cxn modelId="{42D785D2-49EE-4E89-8C21-F69091BFEFF7}" srcId="{CFAC1C9D-68A2-4625-983E-C797900082C4}" destId="{A0684B43-6485-4D1B-A5A7-688E5E879F86}" srcOrd="0" destOrd="0" parTransId="{E5128EB2-32A3-488D-943F-F7E97CD9D6E2}" sibTransId="{D0E6E1A7-A2D9-43E4-8755-EF4ED351EB71}"/>
    <dgm:cxn modelId="{E4DC31C3-B5F2-4FD0-96B4-84B5CB749D85}" type="presParOf" srcId="{D369BB17-E815-478A-9A3B-AB1291CFFE68}" destId="{DC79FC2D-2DCF-4B55-B24B-5F58132C9860}" srcOrd="0" destOrd="0" presId="urn:microsoft.com/office/officeart/2005/8/layout/vList5"/>
    <dgm:cxn modelId="{81C0C9BB-FB03-49F6-A183-6816D7BA4932}" type="presParOf" srcId="{DC79FC2D-2DCF-4B55-B24B-5F58132C9860}" destId="{1017BC17-6A8E-4FAD-A89C-165C75F62FF7}" srcOrd="0" destOrd="0" presId="urn:microsoft.com/office/officeart/2005/8/layout/vList5"/>
    <dgm:cxn modelId="{A94A28E3-AF9D-4FA8-A1D5-F2D52418B07E}" type="presParOf" srcId="{DC79FC2D-2DCF-4B55-B24B-5F58132C9860}" destId="{BC3CC390-9DAF-4772-B6E4-5ECE8F9E2FC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C4D060-96C9-43FA-942E-0AFB3608AE26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FAC1C9D-68A2-4625-983E-C797900082C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dirty="0" err="1"/>
            <a:t>Semipersistence</a:t>
          </a:r>
          <a:endParaRPr lang="en-US" dirty="0"/>
        </a:p>
      </dgm:t>
    </dgm:pt>
    <dgm:pt modelId="{7246A0E4-813F-4A10-A66A-84F1F5B427BB}" type="parTrans" cxnId="{8C08870D-A0E3-4563-835C-EBA317E89BA6}">
      <dgm:prSet/>
      <dgm:spPr/>
      <dgm:t>
        <a:bodyPr/>
        <a:lstStyle/>
        <a:p>
          <a:endParaRPr lang="en-US"/>
        </a:p>
      </dgm:t>
    </dgm:pt>
    <dgm:pt modelId="{6FE66060-5878-4C67-AB1C-C1B1138D6FF4}" type="sibTrans" cxnId="{8C08870D-A0E3-4563-835C-EBA317E89BA6}">
      <dgm:prSet/>
      <dgm:spPr/>
      <dgm:t>
        <a:bodyPr/>
        <a:lstStyle/>
        <a:p>
          <a:endParaRPr lang="en-US"/>
        </a:p>
      </dgm:t>
    </dgm:pt>
    <dgm:pt modelId="{A0684B43-6485-4D1B-A5A7-688E5E879F8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1" dirty="0"/>
            <a:t>Fast cloning &amp; freezing</a:t>
          </a:r>
          <a:endParaRPr lang="en-US" sz="1800" dirty="0"/>
        </a:p>
      </dgm:t>
    </dgm:pt>
    <dgm:pt modelId="{E5128EB2-32A3-488D-943F-F7E97CD9D6E2}" type="parTrans" cxnId="{42D785D2-49EE-4E89-8C21-F69091BFEFF7}">
      <dgm:prSet/>
      <dgm:spPr/>
      <dgm:t>
        <a:bodyPr/>
        <a:lstStyle/>
        <a:p>
          <a:endParaRPr lang="en-US"/>
        </a:p>
      </dgm:t>
    </dgm:pt>
    <dgm:pt modelId="{D0E6E1A7-A2D9-43E4-8755-EF4ED351EB71}" type="sibTrans" cxnId="{42D785D2-49EE-4E89-8C21-F69091BFEFF7}">
      <dgm:prSet/>
      <dgm:spPr/>
      <dgm:t>
        <a:bodyPr/>
        <a:lstStyle/>
        <a:p>
          <a:endParaRPr lang="en-US"/>
        </a:p>
      </dgm:t>
    </dgm:pt>
    <dgm:pt modelId="{D369BB17-E815-478A-9A3B-AB1291CFFE68}" type="pres">
      <dgm:prSet presAssocID="{2AC4D060-96C9-43FA-942E-0AFB3608AE26}" presName="Name0" presStyleCnt="0">
        <dgm:presLayoutVars>
          <dgm:dir/>
          <dgm:animLvl val="lvl"/>
          <dgm:resizeHandles val="exact"/>
        </dgm:presLayoutVars>
      </dgm:prSet>
      <dgm:spPr/>
    </dgm:pt>
    <dgm:pt modelId="{DC79FC2D-2DCF-4B55-B24B-5F58132C9860}" type="pres">
      <dgm:prSet presAssocID="{CFAC1C9D-68A2-4625-983E-C797900082C4}" presName="linNode" presStyleCnt="0"/>
      <dgm:spPr/>
    </dgm:pt>
    <dgm:pt modelId="{1017BC17-6A8E-4FAD-A89C-165C75F62FF7}" type="pres">
      <dgm:prSet presAssocID="{CFAC1C9D-68A2-4625-983E-C797900082C4}" presName="parentText" presStyleLbl="node1" presStyleIdx="0" presStyleCnt="1" custScaleY="58417">
        <dgm:presLayoutVars>
          <dgm:chMax val="1"/>
          <dgm:bulletEnabled val="1"/>
        </dgm:presLayoutVars>
      </dgm:prSet>
      <dgm:spPr/>
    </dgm:pt>
    <dgm:pt modelId="{BC3CC390-9DAF-4772-B6E4-5ECE8F9E2FCF}" type="pres">
      <dgm:prSet presAssocID="{CFAC1C9D-68A2-4625-983E-C797900082C4}" presName="descendantText" presStyleLbl="alignAccFollowNode1" presStyleIdx="0" presStyleCnt="1" custScaleY="57585">
        <dgm:presLayoutVars>
          <dgm:bulletEnabled val="1"/>
        </dgm:presLayoutVars>
      </dgm:prSet>
      <dgm:spPr/>
    </dgm:pt>
  </dgm:ptLst>
  <dgm:cxnLst>
    <dgm:cxn modelId="{873BDF08-2902-443C-BB7C-E2AD880DD43D}" type="presOf" srcId="{A0684B43-6485-4D1B-A5A7-688E5E879F86}" destId="{BC3CC390-9DAF-4772-B6E4-5ECE8F9E2FCF}" srcOrd="0" destOrd="0" presId="urn:microsoft.com/office/officeart/2005/8/layout/vList5"/>
    <dgm:cxn modelId="{8C08870D-A0E3-4563-835C-EBA317E89BA6}" srcId="{2AC4D060-96C9-43FA-942E-0AFB3608AE26}" destId="{CFAC1C9D-68A2-4625-983E-C797900082C4}" srcOrd="0" destOrd="0" parTransId="{7246A0E4-813F-4A10-A66A-84F1F5B427BB}" sibTransId="{6FE66060-5878-4C67-AB1C-C1B1138D6FF4}"/>
    <dgm:cxn modelId="{1176A73C-BB37-47A5-830C-7F73FF3D3F57}" type="presOf" srcId="{2AC4D060-96C9-43FA-942E-0AFB3608AE26}" destId="{D369BB17-E815-478A-9A3B-AB1291CFFE68}" srcOrd="0" destOrd="0" presId="urn:microsoft.com/office/officeart/2005/8/layout/vList5"/>
    <dgm:cxn modelId="{5BE247B8-E27D-478B-A491-D2105F3CD222}" type="presOf" srcId="{CFAC1C9D-68A2-4625-983E-C797900082C4}" destId="{1017BC17-6A8E-4FAD-A89C-165C75F62FF7}" srcOrd="0" destOrd="0" presId="urn:microsoft.com/office/officeart/2005/8/layout/vList5"/>
    <dgm:cxn modelId="{42D785D2-49EE-4E89-8C21-F69091BFEFF7}" srcId="{CFAC1C9D-68A2-4625-983E-C797900082C4}" destId="{A0684B43-6485-4D1B-A5A7-688E5E879F86}" srcOrd="0" destOrd="0" parTransId="{E5128EB2-32A3-488D-943F-F7E97CD9D6E2}" sibTransId="{D0E6E1A7-A2D9-43E4-8755-EF4ED351EB71}"/>
    <dgm:cxn modelId="{E4DC31C3-B5F2-4FD0-96B4-84B5CB749D85}" type="presParOf" srcId="{D369BB17-E815-478A-9A3B-AB1291CFFE68}" destId="{DC79FC2D-2DCF-4B55-B24B-5F58132C9860}" srcOrd="0" destOrd="0" presId="urn:microsoft.com/office/officeart/2005/8/layout/vList5"/>
    <dgm:cxn modelId="{81C0C9BB-FB03-49F6-A183-6816D7BA4932}" type="presParOf" srcId="{DC79FC2D-2DCF-4B55-B24B-5F58132C9860}" destId="{1017BC17-6A8E-4FAD-A89C-165C75F62FF7}" srcOrd="0" destOrd="0" presId="urn:microsoft.com/office/officeart/2005/8/layout/vList5"/>
    <dgm:cxn modelId="{A94A28E3-AF9D-4FA8-A1D5-F2D52418B07E}" type="presParOf" srcId="{DC79FC2D-2DCF-4B55-B24B-5F58132C9860}" destId="{BC3CC390-9DAF-4772-B6E4-5ECE8F9E2FC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C4D060-96C9-43FA-942E-0AFB3608AE26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FAC1C9D-68A2-4625-983E-C797900082C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dirty="0" err="1"/>
            <a:t>Semipersistence</a:t>
          </a:r>
          <a:endParaRPr lang="en-US" dirty="0"/>
        </a:p>
      </dgm:t>
    </dgm:pt>
    <dgm:pt modelId="{7246A0E4-813F-4A10-A66A-84F1F5B427BB}" type="parTrans" cxnId="{8C08870D-A0E3-4563-835C-EBA317E89BA6}">
      <dgm:prSet/>
      <dgm:spPr/>
      <dgm:t>
        <a:bodyPr/>
        <a:lstStyle/>
        <a:p>
          <a:endParaRPr lang="en-US"/>
        </a:p>
      </dgm:t>
    </dgm:pt>
    <dgm:pt modelId="{6FE66060-5878-4C67-AB1C-C1B1138D6FF4}" type="sibTrans" cxnId="{8C08870D-A0E3-4563-835C-EBA317E89BA6}">
      <dgm:prSet/>
      <dgm:spPr/>
      <dgm:t>
        <a:bodyPr/>
        <a:lstStyle/>
        <a:p>
          <a:endParaRPr lang="en-US"/>
        </a:p>
      </dgm:t>
    </dgm:pt>
    <dgm:pt modelId="{A0684B43-6485-4D1B-A5A7-688E5E879F8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1" dirty="0"/>
            <a:t>Fast cloning &amp; freezing</a:t>
          </a:r>
          <a:endParaRPr lang="en-US" sz="1800" dirty="0"/>
        </a:p>
      </dgm:t>
    </dgm:pt>
    <dgm:pt modelId="{E5128EB2-32A3-488D-943F-F7E97CD9D6E2}" type="parTrans" cxnId="{42D785D2-49EE-4E89-8C21-F69091BFEFF7}">
      <dgm:prSet/>
      <dgm:spPr/>
      <dgm:t>
        <a:bodyPr/>
        <a:lstStyle/>
        <a:p>
          <a:endParaRPr lang="en-US"/>
        </a:p>
      </dgm:t>
    </dgm:pt>
    <dgm:pt modelId="{D0E6E1A7-A2D9-43E4-8755-EF4ED351EB71}" type="sibTrans" cxnId="{42D785D2-49EE-4E89-8C21-F69091BFEFF7}">
      <dgm:prSet/>
      <dgm:spPr/>
      <dgm:t>
        <a:bodyPr/>
        <a:lstStyle/>
        <a:p>
          <a:endParaRPr lang="en-US"/>
        </a:p>
      </dgm:t>
    </dgm:pt>
    <dgm:pt modelId="{D369BB17-E815-478A-9A3B-AB1291CFFE68}" type="pres">
      <dgm:prSet presAssocID="{2AC4D060-96C9-43FA-942E-0AFB3608AE26}" presName="Name0" presStyleCnt="0">
        <dgm:presLayoutVars>
          <dgm:dir/>
          <dgm:animLvl val="lvl"/>
          <dgm:resizeHandles val="exact"/>
        </dgm:presLayoutVars>
      </dgm:prSet>
      <dgm:spPr/>
    </dgm:pt>
    <dgm:pt modelId="{DC79FC2D-2DCF-4B55-B24B-5F58132C9860}" type="pres">
      <dgm:prSet presAssocID="{CFAC1C9D-68A2-4625-983E-C797900082C4}" presName="linNode" presStyleCnt="0"/>
      <dgm:spPr/>
    </dgm:pt>
    <dgm:pt modelId="{1017BC17-6A8E-4FAD-A89C-165C75F62FF7}" type="pres">
      <dgm:prSet presAssocID="{CFAC1C9D-68A2-4625-983E-C797900082C4}" presName="parentText" presStyleLbl="node1" presStyleIdx="0" presStyleCnt="1" custScaleY="58417">
        <dgm:presLayoutVars>
          <dgm:chMax val="1"/>
          <dgm:bulletEnabled val="1"/>
        </dgm:presLayoutVars>
      </dgm:prSet>
      <dgm:spPr/>
    </dgm:pt>
    <dgm:pt modelId="{BC3CC390-9DAF-4772-B6E4-5ECE8F9E2FCF}" type="pres">
      <dgm:prSet presAssocID="{CFAC1C9D-68A2-4625-983E-C797900082C4}" presName="descendantText" presStyleLbl="alignAccFollowNode1" presStyleIdx="0" presStyleCnt="1" custScaleY="57585">
        <dgm:presLayoutVars>
          <dgm:bulletEnabled val="1"/>
        </dgm:presLayoutVars>
      </dgm:prSet>
      <dgm:spPr/>
    </dgm:pt>
  </dgm:ptLst>
  <dgm:cxnLst>
    <dgm:cxn modelId="{873BDF08-2902-443C-BB7C-E2AD880DD43D}" type="presOf" srcId="{A0684B43-6485-4D1B-A5A7-688E5E879F86}" destId="{BC3CC390-9DAF-4772-B6E4-5ECE8F9E2FCF}" srcOrd="0" destOrd="0" presId="urn:microsoft.com/office/officeart/2005/8/layout/vList5"/>
    <dgm:cxn modelId="{8C08870D-A0E3-4563-835C-EBA317E89BA6}" srcId="{2AC4D060-96C9-43FA-942E-0AFB3608AE26}" destId="{CFAC1C9D-68A2-4625-983E-C797900082C4}" srcOrd="0" destOrd="0" parTransId="{7246A0E4-813F-4A10-A66A-84F1F5B427BB}" sibTransId="{6FE66060-5878-4C67-AB1C-C1B1138D6FF4}"/>
    <dgm:cxn modelId="{1176A73C-BB37-47A5-830C-7F73FF3D3F57}" type="presOf" srcId="{2AC4D060-96C9-43FA-942E-0AFB3608AE26}" destId="{D369BB17-E815-478A-9A3B-AB1291CFFE68}" srcOrd="0" destOrd="0" presId="urn:microsoft.com/office/officeart/2005/8/layout/vList5"/>
    <dgm:cxn modelId="{5BE247B8-E27D-478B-A491-D2105F3CD222}" type="presOf" srcId="{CFAC1C9D-68A2-4625-983E-C797900082C4}" destId="{1017BC17-6A8E-4FAD-A89C-165C75F62FF7}" srcOrd="0" destOrd="0" presId="urn:microsoft.com/office/officeart/2005/8/layout/vList5"/>
    <dgm:cxn modelId="{42D785D2-49EE-4E89-8C21-F69091BFEFF7}" srcId="{CFAC1C9D-68A2-4625-983E-C797900082C4}" destId="{A0684B43-6485-4D1B-A5A7-688E5E879F86}" srcOrd="0" destOrd="0" parTransId="{E5128EB2-32A3-488D-943F-F7E97CD9D6E2}" sibTransId="{D0E6E1A7-A2D9-43E4-8755-EF4ED351EB71}"/>
    <dgm:cxn modelId="{E4DC31C3-B5F2-4FD0-96B4-84B5CB749D85}" type="presParOf" srcId="{D369BB17-E815-478A-9A3B-AB1291CFFE68}" destId="{DC79FC2D-2DCF-4B55-B24B-5F58132C9860}" srcOrd="0" destOrd="0" presId="urn:microsoft.com/office/officeart/2005/8/layout/vList5"/>
    <dgm:cxn modelId="{81C0C9BB-FB03-49F6-A183-6816D7BA4932}" type="presParOf" srcId="{DC79FC2D-2DCF-4B55-B24B-5F58132C9860}" destId="{1017BC17-6A8E-4FAD-A89C-165C75F62FF7}" srcOrd="0" destOrd="0" presId="urn:microsoft.com/office/officeart/2005/8/layout/vList5"/>
    <dgm:cxn modelId="{A94A28E3-AF9D-4FA8-A1D5-F2D52418B07E}" type="presParOf" srcId="{DC79FC2D-2DCF-4B55-B24B-5F58132C9860}" destId="{BC3CC390-9DAF-4772-B6E4-5ECE8F9E2FC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AC4D060-96C9-43FA-942E-0AFB3608AE26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4483026-EE28-4833-ADAB-ED01EABF763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dirty="0"/>
            <a:t>B+ Tree</a:t>
          </a:r>
          <a:endParaRPr lang="en-US" dirty="0"/>
        </a:p>
      </dgm:t>
    </dgm:pt>
    <dgm:pt modelId="{88CBB208-7C90-4C01-A337-D85C6408E152}" type="parTrans" cxnId="{B3A96E44-F1F2-43C2-973E-92A955613758}">
      <dgm:prSet/>
      <dgm:spPr/>
      <dgm:t>
        <a:bodyPr/>
        <a:lstStyle/>
        <a:p>
          <a:endParaRPr lang="en-US"/>
        </a:p>
      </dgm:t>
    </dgm:pt>
    <dgm:pt modelId="{47E11700-39FB-4DA7-AFF3-8C13D6921115}" type="sibTrans" cxnId="{B3A96E44-F1F2-43C2-973E-92A955613758}">
      <dgm:prSet/>
      <dgm:spPr/>
      <dgm:t>
        <a:bodyPr/>
        <a:lstStyle/>
        <a:p>
          <a:endParaRPr lang="en-US"/>
        </a:p>
      </dgm:t>
    </dgm:pt>
    <dgm:pt modelId="{1186780A-6894-4166-A18D-F354E19729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1" dirty="0"/>
            <a:t>large fan out</a:t>
          </a:r>
          <a:r>
            <a:rPr lang="en-CA" sz="1800" dirty="0"/>
            <a:t> (e.g. fan-out of 50 ⇒​ 2500 items in 2 levels)</a:t>
          </a:r>
          <a:endParaRPr lang="en-US" sz="1800" dirty="0"/>
        </a:p>
      </dgm:t>
    </dgm:pt>
    <dgm:pt modelId="{72E4D51D-2C6F-4278-930D-8A0A2FA2D203}" type="parTrans" cxnId="{66BDAFD8-B116-447B-B75D-2FF33D0A3ED0}">
      <dgm:prSet/>
      <dgm:spPr/>
      <dgm:t>
        <a:bodyPr/>
        <a:lstStyle/>
        <a:p>
          <a:endParaRPr lang="en-US"/>
        </a:p>
      </dgm:t>
    </dgm:pt>
    <dgm:pt modelId="{5078E845-D86F-4DA5-B906-CD757F4EDCC8}" type="sibTrans" cxnId="{66BDAFD8-B116-447B-B75D-2FF33D0A3ED0}">
      <dgm:prSet/>
      <dgm:spPr/>
      <dgm:t>
        <a:bodyPr/>
        <a:lstStyle/>
        <a:p>
          <a:endParaRPr lang="en-US"/>
        </a:p>
      </dgm:t>
    </dgm:pt>
    <dgm:pt modelId="{B9BBF580-72F4-4D84-9E85-C742D696914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1" dirty="0"/>
            <a:t>two node types</a:t>
          </a:r>
          <a:r>
            <a:rPr lang="en-CA" sz="1800" dirty="0"/>
            <a:t> (leaf and internal; data in leaves only)</a:t>
          </a:r>
          <a:endParaRPr lang="en-US" sz="1800" dirty="0"/>
        </a:p>
      </dgm:t>
    </dgm:pt>
    <dgm:pt modelId="{9037DF76-F475-4946-BE92-39B46163D6A5}" type="parTrans" cxnId="{9065FBE2-9E7F-4094-BE0C-0AC92E50383F}">
      <dgm:prSet/>
      <dgm:spPr/>
      <dgm:t>
        <a:bodyPr/>
        <a:lstStyle/>
        <a:p>
          <a:endParaRPr lang="en-US"/>
        </a:p>
      </dgm:t>
    </dgm:pt>
    <dgm:pt modelId="{57DB0075-F6B2-4F61-9045-AC031611A54B}" type="sibTrans" cxnId="{9065FBE2-9E7F-4094-BE0C-0AC92E50383F}">
      <dgm:prSet/>
      <dgm:spPr/>
      <dgm:t>
        <a:bodyPr/>
        <a:lstStyle/>
        <a:p>
          <a:endParaRPr lang="en-US"/>
        </a:p>
      </dgm:t>
    </dgm:pt>
    <dgm:pt modelId="{FADBC79C-E596-4389-B020-1C9F80140A0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dirty="0"/>
            <a:t>​</a:t>
          </a:r>
          <a:r>
            <a:rPr lang="en-CA" sz="1800" strike="sngStrike" dirty="0"/>
            <a:t>sorted items</a:t>
          </a:r>
          <a:r>
            <a:rPr lang="en-CA" sz="1800" dirty="0"/>
            <a:t> (A-Lists are </a:t>
          </a:r>
          <a:r>
            <a:rPr lang="en-CA" sz="1800" b="1" dirty="0"/>
            <a:t>not necessarily sorted</a:t>
          </a:r>
          <a:r>
            <a:rPr lang="en-CA" sz="1800" dirty="0"/>
            <a:t>)</a:t>
          </a:r>
          <a:endParaRPr lang="en-US" sz="1800" dirty="0"/>
        </a:p>
      </dgm:t>
    </dgm:pt>
    <dgm:pt modelId="{7682A685-FD20-4580-8F30-6993A869330B}" type="parTrans" cxnId="{5E2715EE-8C08-4246-A744-9680EAFA73AE}">
      <dgm:prSet/>
      <dgm:spPr/>
      <dgm:t>
        <a:bodyPr/>
        <a:lstStyle/>
        <a:p>
          <a:endParaRPr lang="en-US"/>
        </a:p>
      </dgm:t>
    </dgm:pt>
    <dgm:pt modelId="{4B50B46C-E090-4FC6-97B1-234260F99F0F}" type="sibTrans" cxnId="{5E2715EE-8C08-4246-A744-9680EAFA73AE}">
      <dgm:prSet/>
      <dgm:spPr/>
      <dgm:t>
        <a:bodyPr/>
        <a:lstStyle/>
        <a:p>
          <a:endParaRPr lang="en-US"/>
        </a:p>
      </dgm:t>
    </dgm:pt>
    <dgm:pt modelId="{D0B47D20-96F5-468A-A110-B7796CF758C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dirty="0"/>
            <a:t>​</a:t>
          </a:r>
          <a:r>
            <a:rPr lang="en-CA" sz="1800" strike="sngStrike" dirty="0"/>
            <a:t>disk storage</a:t>
          </a:r>
          <a:r>
            <a:rPr lang="en-CA" sz="1800" strike="noStrike" dirty="0"/>
            <a:t> (A-Lists are </a:t>
          </a:r>
          <a:r>
            <a:rPr lang="en-CA" sz="1800" b="1" strike="noStrike" dirty="0"/>
            <a:t>in memory </a:t>
          </a:r>
          <a:r>
            <a:rPr lang="en-CA" sz="1600" b="0" strike="noStrike" dirty="0"/>
            <a:t>in this version</a:t>
          </a:r>
          <a:r>
            <a:rPr lang="en-CA" sz="1800" strike="noStrike" dirty="0"/>
            <a:t>)</a:t>
          </a:r>
          <a:endParaRPr lang="en-US" sz="1800" strike="sngStrike" dirty="0"/>
        </a:p>
      </dgm:t>
    </dgm:pt>
    <dgm:pt modelId="{F0BF87C5-A767-4B6F-8838-72D2B0A834C6}" type="parTrans" cxnId="{FDD3D179-C572-43AF-8F7C-B16902808AD5}">
      <dgm:prSet/>
      <dgm:spPr/>
      <dgm:t>
        <a:bodyPr/>
        <a:lstStyle/>
        <a:p>
          <a:endParaRPr lang="en-US"/>
        </a:p>
      </dgm:t>
    </dgm:pt>
    <dgm:pt modelId="{072D42D4-80E9-46F7-9A15-DA0F35FFE688}" type="sibTrans" cxnId="{FDD3D179-C572-43AF-8F7C-B16902808AD5}">
      <dgm:prSet/>
      <dgm:spPr/>
      <dgm:t>
        <a:bodyPr/>
        <a:lstStyle/>
        <a:p>
          <a:endParaRPr lang="en-US"/>
        </a:p>
      </dgm:t>
    </dgm:pt>
    <dgm:pt modelId="{CFAC1C9D-68A2-4625-983E-C797900082C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dirty="0" err="1"/>
            <a:t>Semipersistence</a:t>
          </a:r>
          <a:endParaRPr lang="en-US" dirty="0"/>
        </a:p>
      </dgm:t>
    </dgm:pt>
    <dgm:pt modelId="{7246A0E4-813F-4A10-A66A-84F1F5B427BB}" type="parTrans" cxnId="{8C08870D-A0E3-4563-835C-EBA317E89BA6}">
      <dgm:prSet/>
      <dgm:spPr/>
      <dgm:t>
        <a:bodyPr/>
        <a:lstStyle/>
        <a:p>
          <a:endParaRPr lang="en-US"/>
        </a:p>
      </dgm:t>
    </dgm:pt>
    <dgm:pt modelId="{6FE66060-5878-4C67-AB1C-C1B1138D6FF4}" type="sibTrans" cxnId="{8C08870D-A0E3-4563-835C-EBA317E89BA6}">
      <dgm:prSet/>
      <dgm:spPr/>
      <dgm:t>
        <a:bodyPr/>
        <a:lstStyle/>
        <a:p>
          <a:endParaRPr lang="en-US"/>
        </a:p>
      </dgm:t>
    </dgm:pt>
    <dgm:pt modelId="{A0684B43-6485-4D1B-A5A7-688E5E879F8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1" dirty="0"/>
            <a:t>Fast cloning &amp; freezing</a:t>
          </a:r>
          <a:endParaRPr lang="en-US" sz="1800" dirty="0"/>
        </a:p>
      </dgm:t>
    </dgm:pt>
    <dgm:pt modelId="{E5128EB2-32A3-488D-943F-F7E97CD9D6E2}" type="parTrans" cxnId="{42D785D2-49EE-4E89-8C21-F69091BFEFF7}">
      <dgm:prSet/>
      <dgm:spPr/>
      <dgm:t>
        <a:bodyPr/>
        <a:lstStyle/>
        <a:p>
          <a:endParaRPr lang="en-US"/>
        </a:p>
      </dgm:t>
    </dgm:pt>
    <dgm:pt modelId="{D0E6E1A7-A2D9-43E4-8755-EF4ED351EB71}" type="sibTrans" cxnId="{42D785D2-49EE-4E89-8C21-F69091BFEFF7}">
      <dgm:prSet/>
      <dgm:spPr/>
      <dgm:t>
        <a:bodyPr/>
        <a:lstStyle/>
        <a:p>
          <a:endParaRPr lang="en-US"/>
        </a:p>
      </dgm:t>
    </dgm:pt>
    <dgm:pt modelId="{27ED96FC-E0AD-4882-B1F3-A6D03656B9E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dirty="0"/>
            <a:t>Bonus features</a:t>
          </a:r>
          <a:endParaRPr lang="en-US" dirty="0"/>
        </a:p>
      </dgm:t>
    </dgm:pt>
    <dgm:pt modelId="{543E9ADD-0651-4800-94C2-20D958A3B572}" type="parTrans" cxnId="{3DBF29AF-531B-47BF-B0E0-DF4F5C01A231}">
      <dgm:prSet/>
      <dgm:spPr/>
      <dgm:t>
        <a:bodyPr/>
        <a:lstStyle/>
        <a:p>
          <a:endParaRPr lang="en-US"/>
        </a:p>
      </dgm:t>
    </dgm:pt>
    <dgm:pt modelId="{C352C183-621E-4B2E-993E-CEF7854365AD}" type="sibTrans" cxnId="{3DBF29AF-531B-47BF-B0E0-DF4F5C01A231}">
      <dgm:prSet/>
      <dgm:spPr/>
      <dgm:t>
        <a:bodyPr/>
        <a:lstStyle/>
        <a:p>
          <a:endParaRPr lang="en-US"/>
        </a:p>
      </dgm:t>
    </dgm:pt>
    <dgm:pt modelId="{3A014EF1-2170-4EB6-8AB8-8EE3FB37BA6D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800" dirty="0"/>
        </a:p>
      </dgm:t>
    </dgm:pt>
    <dgm:pt modelId="{1E201399-76BB-4361-85D9-94CEB21DF3D3}" type="parTrans" cxnId="{EE5F00E2-5BA7-4A29-B066-AFE20C1B9147}">
      <dgm:prSet/>
      <dgm:spPr/>
      <dgm:t>
        <a:bodyPr/>
        <a:lstStyle/>
        <a:p>
          <a:endParaRPr lang="en-US"/>
        </a:p>
      </dgm:t>
    </dgm:pt>
    <dgm:pt modelId="{9AF16538-C4C1-426C-B4C1-D2CDDD1CFB08}" type="sibTrans" cxnId="{EE5F00E2-5BA7-4A29-B066-AFE20C1B9147}">
      <dgm:prSet/>
      <dgm:spPr/>
      <dgm:t>
        <a:bodyPr/>
        <a:lstStyle/>
        <a:p>
          <a:endParaRPr lang="en-US"/>
        </a:p>
      </dgm:t>
    </dgm:pt>
    <dgm:pt modelId="{A9863F6F-E0BD-437E-BC96-A0462A0761E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300" b="1" dirty="0"/>
            <a:t>Variants</a:t>
          </a:r>
        </a:p>
      </dgm:t>
    </dgm:pt>
    <dgm:pt modelId="{51F47A7B-BCE6-4977-8EAD-4FE180CFA307}" type="parTrans" cxnId="{DEFD3D5E-FA96-4F8E-B2AB-AC778F53A20F}">
      <dgm:prSet/>
      <dgm:spPr/>
      <dgm:t>
        <a:bodyPr/>
        <a:lstStyle/>
        <a:p>
          <a:endParaRPr lang="en-CA"/>
        </a:p>
      </dgm:t>
    </dgm:pt>
    <dgm:pt modelId="{8474ADCC-909F-448A-BAED-FCBA5E3F6FAC}" type="sibTrans" cxnId="{DEFD3D5E-FA96-4F8E-B2AB-AC778F53A20F}">
      <dgm:prSet/>
      <dgm:spPr/>
      <dgm:t>
        <a:bodyPr/>
        <a:lstStyle/>
        <a:p>
          <a:endParaRPr lang="en-CA"/>
        </a:p>
      </dgm:t>
    </dgm:pt>
    <dgm:pt modelId="{3630DE73-2DB2-4E71-9DC7-73146B28C48F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800" dirty="0"/>
        </a:p>
      </dgm:t>
    </dgm:pt>
    <dgm:pt modelId="{A513C774-E575-4AD6-9EA3-EFFF133FCDEB}" type="parTrans" cxnId="{DC8FA56B-E9AA-489B-8B8F-1F6102A9E6C1}">
      <dgm:prSet/>
      <dgm:spPr/>
      <dgm:t>
        <a:bodyPr/>
        <a:lstStyle/>
        <a:p>
          <a:endParaRPr lang="en-CA"/>
        </a:p>
      </dgm:t>
    </dgm:pt>
    <dgm:pt modelId="{D3A13754-A1E1-42AD-83C2-B24494163F20}" type="sibTrans" cxnId="{DC8FA56B-E9AA-489B-8B8F-1F6102A9E6C1}">
      <dgm:prSet/>
      <dgm:spPr/>
      <dgm:t>
        <a:bodyPr/>
        <a:lstStyle/>
        <a:p>
          <a:endParaRPr lang="en-CA"/>
        </a:p>
      </dgm:t>
    </dgm:pt>
    <dgm:pt modelId="{D369BB17-E815-478A-9A3B-AB1291CFFE68}" type="pres">
      <dgm:prSet presAssocID="{2AC4D060-96C9-43FA-942E-0AFB3608AE26}" presName="Name0" presStyleCnt="0">
        <dgm:presLayoutVars>
          <dgm:dir/>
          <dgm:animLvl val="lvl"/>
          <dgm:resizeHandles val="exact"/>
        </dgm:presLayoutVars>
      </dgm:prSet>
      <dgm:spPr/>
    </dgm:pt>
    <dgm:pt modelId="{A382FAE0-1133-4D56-89B2-71A840BB232F}" type="pres">
      <dgm:prSet presAssocID="{F4483026-EE28-4833-ADAB-ED01EABF7637}" presName="linNode" presStyleCnt="0"/>
      <dgm:spPr/>
    </dgm:pt>
    <dgm:pt modelId="{E1DF83B7-D824-4F45-82C6-4835D83B6A37}" type="pres">
      <dgm:prSet presAssocID="{F4483026-EE28-4833-ADAB-ED01EABF7637}" presName="parentText" presStyleLbl="node1" presStyleIdx="0" presStyleCnt="4" custScaleY="44635">
        <dgm:presLayoutVars>
          <dgm:chMax val="1"/>
          <dgm:bulletEnabled val="1"/>
        </dgm:presLayoutVars>
      </dgm:prSet>
      <dgm:spPr/>
    </dgm:pt>
    <dgm:pt modelId="{BA2C2A6B-D49D-49C5-93FC-6D9A942AB450}" type="pres">
      <dgm:prSet presAssocID="{F4483026-EE28-4833-ADAB-ED01EABF7637}" presName="descendantText" presStyleLbl="alignAccFollowNode1" presStyleIdx="0" presStyleCnt="4" custScaleY="96283">
        <dgm:presLayoutVars>
          <dgm:bulletEnabled val="1"/>
        </dgm:presLayoutVars>
      </dgm:prSet>
      <dgm:spPr/>
    </dgm:pt>
    <dgm:pt modelId="{A3EA29B3-5CDB-4FFC-9CFF-98EA23B26B59}" type="pres">
      <dgm:prSet presAssocID="{47E11700-39FB-4DA7-AFF3-8C13D6921115}" presName="sp" presStyleCnt="0"/>
      <dgm:spPr/>
    </dgm:pt>
    <dgm:pt modelId="{DC79FC2D-2DCF-4B55-B24B-5F58132C9860}" type="pres">
      <dgm:prSet presAssocID="{CFAC1C9D-68A2-4625-983E-C797900082C4}" presName="linNode" presStyleCnt="0"/>
      <dgm:spPr/>
    </dgm:pt>
    <dgm:pt modelId="{1017BC17-6A8E-4FAD-A89C-165C75F62FF7}" type="pres">
      <dgm:prSet presAssocID="{CFAC1C9D-68A2-4625-983E-C797900082C4}" presName="parentText" presStyleLbl="node1" presStyleIdx="1" presStyleCnt="4" custScaleY="43097">
        <dgm:presLayoutVars>
          <dgm:chMax val="1"/>
          <dgm:bulletEnabled val="1"/>
        </dgm:presLayoutVars>
      </dgm:prSet>
      <dgm:spPr/>
    </dgm:pt>
    <dgm:pt modelId="{BC3CC390-9DAF-4772-B6E4-5ECE8F9E2FCF}" type="pres">
      <dgm:prSet presAssocID="{CFAC1C9D-68A2-4625-983E-C797900082C4}" presName="descendantText" presStyleLbl="alignAccFollowNode1" presStyleIdx="1" presStyleCnt="4" custScaleY="32470">
        <dgm:presLayoutVars>
          <dgm:bulletEnabled val="1"/>
        </dgm:presLayoutVars>
      </dgm:prSet>
      <dgm:spPr/>
    </dgm:pt>
    <dgm:pt modelId="{C8E22FB0-C322-4FC7-873C-39058951DA13}" type="pres">
      <dgm:prSet presAssocID="{6FE66060-5878-4C67-AB1C-C1B1138D6FF4}" presName="sp" presStyleCnt="0"/>
      <dgm:spPr/>
    </dgm:pt>
    <dgm:pt modelId="{086699B6-2387-4A16-8D05-8F0EF01FFEC7}" type="pres">
      <dgm:prSet presAssocID="{27ED96FC-E0AD-4882-B1F3-A6D03656B9ED}" presName="linNode" presStyleCnt="0"/>
      <dgm:spPr/>
    </dgm:pt>
    <dgm:pt modelId="{DF3E3C74-16BF-435F-BB8D-2B84CB8DF0C3}" type="pres">
      <dgm:prSet presAssocID="{27ED96FC-E0AD-4882-B1F3-A6D03656B9ED}" presName="parentText" presStyleLbl="node1" presStyleIdx="2" presStyleCnt="4" custScaleY="44676">
        <dgm:presLayoutVars>
          <dgm:chMax val="1"/>
          <dgm:bulletEnabled val="1"/>
        </dgm:presLayoutVars>
      </dgm:prSet>
      <dgm:spPr/>
    </dgm:pt>
    <dgm:pt modelId="{92A9C345-2935-4318-BF18-B77A59CACC42}" type="pres">
      <dgm:prSet presAssocID="{27ED96FC-E0AD-4882-B1F3-A6D03656B9ED}" presName="descendantText" presStyleLbl="alignAccFollowNode1" presStyleIdx="2" presStyleCnt="4" custScaleY="105860">
        <dgm:presLayoutVars>
          <dgm:bulletEnabled val="1"/>
        </dgm:presLayoutVars>
      </dgm:prSet>
      <dgm:spPr/>
    </dgm:pt>
    <dgm:pt modelId="{65B5D0FD-1E8D-4774-B63B-BC75D39D5389}" type="pres">
      <dgm:prSet presAssocID="{C352C183-621E-4B2E-993E-CEF7854365AD}" presName="sp" presStyleCnt="0"/>
      <dgm:spPr/>
    </dgm:pt>
    <dgm:pt modelId="{A50071D6-8CDF-44E2-AB90-FC5C94F38427}" type="pres">
      <dgm:prSet presAssocID="{A9863F6F-E0BD-437E-BC96-A0462A0761EE}" presName="linNode" presStyleCnt="0"/>
      <dgm:spPr/>
    </dgm:pt>
    <dgm:pt modelId="{585879AA-1742-42AE-806B-904B0525EDD9}" type="pres">
      <dgm:prSet presAssocID="{A9863F6F-E0BD-437E-BC96-A0462A0761EE}" presName="parentText" presStyleLbl="node1" presStyleIdx="3" presStyleCnt="4" custScaleY="39957">
        <dgm:presLayoutVars>
          <dgm:chMax val="1"/>
          <dgm:bulletEnabled val="1"/>
        </dgm:presLayoutVars>
      </dgm:prSet>
      <dgm:spPr/>
    </dgm:pt>
    <dgm:pt modelId="{27E5176F-45DD-489C-859E-14538B5DFD39}" type="pres">
      <dgm:prSet presAssocID="{A9863F6F-E0BD-437E-BC96-A0462A0761EE}" presName="descendantText" presStyleLbl="alignAccFollowNode1" presStyleIdx="3" presStyleCnt="4" custScaleY="40919">
        <dgm:presLayoutVars>
          <dgm:bulletEnabled val="1"/>
        </dgm:presLayoutVars>
      </dgm:prSet>
      <dgm:spPr/>
    </dgm:pt>
  </dgm:ptLst>
  <dgm:cxnLst>
    <dgm:cxn modelId="{873BDF08-2902-443C-BB7C-E2AD880DD43D}" type="presOf" srcId="{A0684B43-6485-4D1B-A5A7-688E5E879F86}" destId="{BC3CC390-9DAF-4772-B6E4-5ECE8F9E2FCF}" srcOrd="0" destOrd="0" presId="urn:microsoft.com/office/officeart/2005/8/layout/vList5"/>
    <dgm:cxn modelId="{8C8EDC0B-FAF2-4088-BC7F-A950EDBE0E54}" type="presOf" srcId="{A9863F6F-E0BD-437E-BC96-A0462A0761EE}" destId="{585879AA-1742-42AE-806B-904B0525EDD9}" srcOrd="0" destOrd="0" presId="urn:microsoft.com/office/officeart/2005/8/layout/vList5"/>
    <dgm:cxn modelId="{8C08870D-A0E3-4563-835C-EBA317E89BA6}" srcId="{2AC4D060-96C9-43FA-942E-0AFB3608AE26}" destId="{CFAC1C9D-68A2-4625-983E-C797900082C4}" srcOrd="1" destOrd="0" parTransId="{7246A0E4-813F-4A10-A66A-84F1F5B427BB}" sibTransId="{6FE66060-5878-4C67-AB1C-C1B1138D6FF4}"/>
    <dgm:cxn modelId="{D9CEDB13-34A9-4B13-9E70-C4ADEBF03426}" type="presOf" srcId="{D0B47D20-96F5-468A-A110-B7796CF758C4}" destId="{BA2C2A6B-D49D-49C5-93FC-6D9A942AB450}" srcOrd="0" destOrd="3" presId="urn:microsoft.com/office/officeart/2005/8/layout/vList5"/>
    <dgm:cxn modelId="{30B42420-800F-4AB3-A118-515B8C6CBFE2}" type="presOf" srcId="{27ED96FC-E0AD-4882-B1F3-A6D03656B9ED}" destId="{DF3E3C74-16BF-435F-BB8D-2B84CB8DF0C3}" srcOrd="0" destOrd="0" presId="urn:microsoft.com/office/officeart/2005/8/layout/vList5"/>
    <dgm:cxn modelId="{1176A73C-BB37-47A5-830C-7F73FF3D3F57}" type="presOf" srcId="{2AC4D060-96C9-43FA-942E-0AFB3608AE26}" destId="{D369BB17-E815-478A-9A3B-AB1291CFFE68}" srcOrd="0" destOrd="0" presId="urn:microsoft.com/office/officeart/2005/8/layout/vList5"/>
    <dgm:cxn modelId="{DEFD3D5E-FA96-4F8E-B2AB-AC778F53A20F}" srcId="{2AC4D060-96C9-43FA-942E-0AFB3608AE26}" destId="{A9863F6F-E0BD-437E-BC96-A0462A0761EE}" srcOrd="3" destOrd="0" parTransId="{51F47A7B-BCE6-4977-8EAD-4FE180CFA307}" sibTransId="{8474ADCC-909F-448A-BAED-FCBA5E3F6FAC}"/>
    <dgm:cxn modelId="{B3A96E44-F1F2-43C2-973E-92A955613758}" srcId="{2AC4D060-96C9-43FA-942E-0AFB3608AE26}" destId="{F4483026-EE28-4833-ADAB-ED01EABF7637}" srcOrd="0" destOrd="0" parTransId="{88CBB208-7C90-4C01-A337-D85C6408E152}" sibTransId="{47E11700-39FB-4DA7-AFF3-8C13D6921115}"/>
    <dgm:cxn modelId="{DC8FA56B-E9AA-489B-8B8F-1F6102A9E6C1}" srcId="{A9863F6F-E0BD-437E-BC96-A0462A0761EE}" destId="{3630DE73-2DB2-4E71-9DC7-73146B28C48F}" srcOrd="0" destOrd="0" parTransId="{A513C774-E575-4AD6-9EA3-EFFF133FCDEB}" sibTransId="{D3A13754-A1E1-42AD-83C2-B24494163F20}"/>
    <dgm:cxn modelId="{FDD3D179-C572-43AF-8F7C-B16902808AD5}" srcId="{F4483026-EE28-4833-ADAB-ED01EABF7637}" destId="{D0B47D20-96F5-468A-A110-B7796CF758C4}" srcOrd="3" destOrd="0" parTransId="{F0BF87C5-A767-4B6F-8838-72D2B0A834C6}" sibTransId="{072D42D4-80E9-46F7-9A15-DA0F35FFE688}"/>
    <dgm:cxn modelId="{4A3DB083-48D9-45DC-A1F4-1315C8F85599}" type="presOf" srcId="{1186780A-6894-4166-A18D-F354E19729F8}" destId="{BA2C2A6B-D49D-49C5-93FC-6D9A942AB450}" srcOrd="0" destOrd="0" presId="urn:microsoft.com/office/officeart/2005/8/layout/vList5"/>
    <dgm:cxn modelId="{C9DD1792-7F8C-45AB-BF11-B02205B5BB32}" type="presOf" srcId="{3A014EF1-2170-4EB6-8AB8-8EE3FB37BA6D}" destId="{92A9C345-2935-4318-BF18-B77A59CACC42}" srcOrd="0" destOrd="0" presId="urn:microsoft.com/office/officeart/2005/8/layout/vList5"/>
    <dgm:cxn modelId="{3DBF29AF-531B-47BF-B0E0-DF4F5C01A231}" srcId="{2AC4D060-96C9-43FA-942E-0AFB3608AE26}" destId="{27ED96FC-E0AD-4882-B1F3-A6D03656B9ED}" srcOrd="2" destOrd="0" parTransId="{543E9ADD-0651-4800-94C2-20D958A3B572}" sibTransId="{C352C183-621E-4B2E-993E-CEF7854365AD}"/>
    <dgm:cxn modelId="{5BE247B8-E27D-478B-A491-D2105F3CD222}" type="presOf" srcId="{CFAC1C9D-68A2-4625-983E-C797900082C4}" destId="{1017BC17-6A8E-4FAD-A89C-165C75F62FF7}" srcOrd="0" destOrd="0" presId="urn:microsoft.com/office/officeart/2005/8/layout/vList5"/>
    <dgm:cxn modelId="{42D785D2-49EE-4E89-8C21-F69091BFEFF7}" srcId="{CFAC1C9D-68A2-4625-983E-C797900082C4}" destId="{A0684B43-6485-4D1B-A5A7-688E5E879F86}" srcOrd="0" destOrd="0" parTransId="{E5128EB2-32A3-488D-943F-F7E97CD9D6E2}" sibTransId="{D0E6E1A7-A2D9-43E4-8755-EF4ED351EB71}"/>
    <dgm:cxn modelId="{66BDAFD8-B116-447B-B75D-2FF33D0A3ED0}" srcId="{F4483026-EE28-4833-ADAB-ED01EABF7637}" destId="{1186780A-6894-4166-A18D-F354E19729F8}" srcOrd="0" destOrd="0" parTransId="{72E4D51D-2C6F-4278-930D-8A0A2FA2D203}" sibTransId="{5078E845-D86F-4DA5-B906-CD757F4EDCC8}"/>
    <dgm:cxn modelId="{9036C6D9-CF06-44F3-B217-F94D94122CDD}" type="presOf" srcId="{FADBC79C-E596-4389-B020-1C9F80140A0E}" destId="{BA2C2A6B-D49D-49C5-93FC-6D9A942AB450}" srcOrd="0" destOrd="2" presId="urn:microsoft.com/office/officeart/2005/8/layout/vList5"/>
    <dgm:cxn modelId="{D38D8DDA-050C-49B2-8FD7-92E6D5FF6E71}" type="presOf" srcId="{3630DE73-2DB2-4E71-9DC7-73146B28C48F}" destId="{27E5176F-45DD-489C-859E-14538B5DFD39}" srcOrd="0" destOrd="0" presId="urn:microsoft.com/office/officeart/2005/8/layout/vList5"/>
    <dgm:cxn modelId="{EE5F00E2-5BA7-4A29-B066-AFE20C1B9147}" srcId="{27ED96FC-E0AD-4882-B1F3-A6D03656B9ED}" destId="{3A014EF1-2170-4EB6-8AB8-8EE3FB37BA6D}" srcOrd="0" destOrd="0" parTransId="{1E201399-76BB-4361-85D9-94CEB21DF3D3}" sibTransId="{9AF16538-C4C1-426C-B4C1-D2CDDD1CFB08}"/>
    <dgm:cxn modelId="{9065FBE2-9E7F-4094-BE0C-0AC92E50383F}" srcId="{F4483026-EE28-4833-ADAB-ED01EABF7637}" destId="{B9BBF580-72F4-4D84-9E85-C742D6969145}" srcOrd="1" destOrd="0" parTransId="{9037DF76-F475-4946-BE92-39B46163D6A5}" sibTransId="{57DB0075-F6B2-4F61-9045-AC031611A54B}"/>
    <dgm:cxn modelId="{6F22D8ED-43BC-4FCE-8830-1B7A9F85E508}" type="presOf" srcId="{F4483026-EE28-4833-ADAB-ED01EABF7637}" destId="{E1DF83B7-D824-4F45-82C6-4835D83B6A37}" srcOrd="0" destOrd="0" presId="urn:microsoft.com/office/officeart/2005/8/layout/vList5"/>
    <dgm:cxn modelId="{5E2715EE-8C08-4246-A744-9680EAFA73AE}" srcId="{F4483026-EE28-4833-ADAB-ED01EABF7637}" destId="{FADBC79C-E596-4389-B020-1C9F80140A0E}" srcOrd="2" destOrd="0" parTransId="{7682A685-FD20-4580-8F30-6993A869330B}" sibTransId="{4B50B46C-E090-4FC6-97B1-234260F99F0F}"/>
    <dgm:cxn modelId="{D26FECF4-D109-4224-9972-E7C5BF5C51BD}" type="presOf" srcId="{B9BBF580-72F4-4D84-9E85-C742D6969145}" destId="{BA2C2A6B-D49D-49C5-93FC-6D9A942AB450}" srcOrd="0" destOrd="1" presId="urn:microsoft.com/office/officeart/2005/8/layout/vList5"/>
    <dgm:cxn modelId="{3D47FCB5-76D7-4A43-BFC9-0FE5E1CEAD4B}" type="presParOf" srcId="{D369BB17-E815-478A-9A3B-AB1291CFFE68}" destId="{A382FAE0-1133-4D56-89B2-71A840BB232F}" srcOrd="0" destOrd="0" presId="urn:microsoft.com/office/officeart/2005/8/layout/vList5"/>
    <dgm:cxn modelId="{FA25886E-CBF4-44BB-ABDD-7DEC9329B705}" type="presParOf" srcId="{A382FAE0-1133-4D56-89B2-71A840BB232F}" destId="{E1DF83B7-D824-4F45-82C6-4835D83B6A37}" srcOrd="0" destOrd="0" presId="urn:microsoft.com/office/officeart/2005/8/layout/vList5"/>
    <dgm:cxn modelId="{5FFD2501-FA44-4821-A364-103ADAD15D17}" type="presParOf" srcId="{A382FAE0-1133-4D56-89B2-71A840BB232F}" destId="{BA2C2A6B-D49D-49C5-93FC-6D9A942AB450}" srcOrd="1" destOrd="0" presId="urn:microsoft.com/office/officeart/2005/8/layout/vList5"/>
    <dgm:cxn modelId="{408DD8A3-B346-4023-B32A-9C5FC8DF249E}" type="presParOf" srcId="{D369BB17-E815-478A-9A3B-AB1291CFFE68}" destId="{A3EA29B3-5CDB-4FFC-9CFF-98EA23B26B59}" srcOrd="1" destOrd="0" presId="urn:microsoft.com/office/officeart/2005/8/layout/vList5"/>
    <dgm:cxn modelId="{E4DC31C3-B5F2-4FD0-96B4-84B5CB749D85}" type="presParOf" srcId="{D369BB17-E815-478A-9A3B-AB1291CFFE68}" destId="{DC79FC2D-2DCF-4B55-B24B-5F58132C9860}" srcOrd="2" destOrd="0" presId="urn:microsoft.com/office/officeart/2005/8/layout/vList5"/>
    <dgm:cxn modelId="{81C0C9BB-FB03-49F6-A183-6816D7BA4932}" type="presParOf" srcId="{DC79FC2D-2DCF-4B55-B24B-5F58132C9860}" destId="{1017BC17-6A8E-4FAD-A89C-165C75F62FF7}" srcOrd="0" destOrd="0" presId="urn:microsoft.com/office/officeart/2005/8/layout/vList5"/>
    <dgm:cxn modelId="{A94A28E3-AF9D-4FA8-A1D5-F2D52418B07E}" type="presParOf" srcId="{DC79FC2D-2DCF-4B55-B24B-5F58132C9860}" destId="{BC3CC390-9DAF-4772-B6E4-5ECE8F9E2FCF}" srcOrd="1" destOrd="0" presId="urn:microsoft.com/office/officeart/2005/8/layout/vList5"/>
    <dgm:cxn modelId="{5FC2F4F1-A7CA-43D9-BC7E-629E08D57332}" type="presParOf" srcId="{D369BB17-E815-478A-9A3B-AB1291CFFE68}" destId="{C8E22FB0-C322-4FC7-873C-39058951DA13}" srcOrd="3" destOrd="0" presId="urn:microsoft.com/office/officeart/2005/8/layout/vList5"/>
    <dgm:cxn modelId="{0D3806CD-328E-4548-8C93-323765340DB9}" type="presParOf" srcId="{D369BB17-E815-478A-9A3B-AB1291CFFE68}" destId="{086699B6-2387-4A16-8D05-8F0EF01FFEC7}" srcOrd="4" destOrd="0" presId="urn:microsoft.com/office/officeart/2005/8/layout/vList5"/>
    <dgm:cxn modelId="{34F31C0B-856C-4424-B31F-512BD18B65DD}" type="presParOf" srcId="{086699B6-2387-4A16-8D05-8F0EF01FFEC7}" destId="{DF3E3C74-16BF-435F-BB8D-2B84CB8DF0C3}" srcOrd="0" destOrd="0" presId="urn:microsoft.com/office/officeart/2005/8/layout/vList5"/>
    <dgm:cxn modelId="{35CF90E4-7909-49CA-931B-41C1E0717F44}" type="presParOf" srcId="{086699B6-2387-4A16-8D05-8F0EF01FFEC7}" destId="{92A9C345-2935-4318-BF18-B77A59CACC42}" srcOrd="1" destOrd="0" presId="urn:microsoft.com/office/officeart/2005/8/layout/vList5"/>
    <dgm:cxn modelId="{638F8022-C096-412C-911D-61E1DD23E21D}" type="presParOf" srcId="{D369BB17-E815-478A-9A3B-AB1291CFFE68}" destId="{65B5D0FD-1E8D-4774-B63B-BC75D39D5389}" srcOrd="5" destOrd="0" presId="urn:microsoft.com/office/officeart/2005/8/layout/vList5"/>
    <dgm:cxn modelId="{CF0252B0-AEEF-4209-98CA-843CE3C02D74}" type="presParOf" srcId="{D369BB17-E815-478A-9A3B-AB1291CFFE68}" destId="{A50071D6-8CDF-44E2-AB90-FC5C94F38427}" srcOrd="6" destOrd="0" presId="urn:microsoft.com/office/officeart/2005/8/layout/vList5"/>
    <dgm:cxn modelId="{F120A7D7-19EC-4016-A1F6-490130EC1961}" type="presParOf" srcId="{A50071D6-8CDF-44E2-AB90-FC5C94F38427}" destId="{585879AA-1742-42AE-806B-904B0525EDD9}" srcOrd="0" destOrd="0" presId="urn:microsoft.com/office/officeart/2005/8/layout/vList5"/>
    <dgm:cxn modelId="{56EFD39A-0082-4738-8CF5-A7A446B95143}" type="presParOf" srcId="{A50071D6-8CDF-44E2-AB90-FC5C94F38427}" destId="{27E5176F-45DD-489C-859E-14538B5DFD3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C2A6B-D49D-49C5-93FC-6D9A942AB450}">
      <dsp:nvSpPr>
        <dsp:cNvPr id="0" name=""/>
        <dsp:cNvSpPr/>
      </dsp:nvSpPr>
      <dsp:spPr>
        <a:xfrm rot="5400000">
          <a:off x="6551515" y="-2653241"/>
          <a:ext cx="1608908" cy="691829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1" kern="1200"/>
            <a:t>large fan out</a:t>
          </a:r>
          <a:r>
            <a:rPr lang="en-CA" sz="1800" kern="1200"/>
            <a:t> (fan-out of 50 ⇒​ 2500 items in 2 levels)</a:t>
          </a:r>
          <a:endParaRPr lang="en-US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1" kern="1200"/>
            <a:t>two node types</a:t>
          </a:r>
          <a:r>
            <a:rPr lang="en-CA" sz="1800" kern="1200"/>
            <a:t> (leaf and internal; data in leaves only)</a:t>
          </a:r>
          <a:endParaRPr lang="en-US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/>
            <a:t>​</a:t>
          </a:r>
          <a:r>
            <a:rPr lang="en-CA" sz="1800" strike="sngStrike" kern="1200"/>
            <a:t>sorted items</a:t>
          </a:r>
          <a:r>
            <a:rPr lang="en-CA" sz="1800" kern="1200"/>
            <a:t> (A-Lists are </a:t>
          </a:r>
          <a:r>
            <a:rPr lang="en-CA" sz="1800" b="1" kern="1200"/>
            <a:t>not necessarily sorted</a:t>
          </a:r>
          <a:r>
            <a:rPr lang="en-CA" sz="1800" kern="1200"/>
            <a:t>)</a:t>
          </a:r>
          <a:endParaRPr lang="en-US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/>
            <a:t>​</a:t>
          </a:r>
          <a:r>
            <a:rPr lang="en-CA" sz="1800" strike="sngStrike" kern="1200"/>
            <a:t>disk storage</a:t>
          </a:r>
          <a:r>
            <a:rPr lang="en-CA" sz="1800" strike="noStrike" kern="1200"/>
            <a:t> (A-Lists are </a:t>
          </a:r>
          <a:r>
            <a:rPr lang="en-CA" sz="1800" b="1" strike="noStrike" kern="1200"/>
            <a:t>in memory </a:t>
          </a:r>
          <a:r>
            <a:rPr lang="en-CA" sz="1600" b="0" strike="noStrike" kern="1200"/>
            <a:t>in this version</a:t>
          </a:r>
          <a:r>
            <a:rPr lang="en-CA" sz="1800" strike="noStrike" kern="1200"/>
            <a:t>)</a:t>
          </a:r>
          <a:endParaRPr lang="en-US" sz="1800" strike="sngStrike" kern="1200" dirty="0"/>
        </a:p>
      </dsp:txBody>
      <dsp:txXfrm rot="-5400000">
        <a:off x="3896823" y="79991"/>
        <a:ext cx="6839753" cy="1451828"/>
      </dsp:txXfrm>
    </dsp:sp>
    <dsp:sp modelId="{E1DF83B7-D824-4F45-82C6-4835D83B6A37}">
      <dsp:nvSpPr>
        <dsp:cNvPr id="0" name=""/>
        <dsp:cNvSpPr/>
      </dsp:nvSpPr>
      <dsp:spPr>
        <a:xfrm>
          <a:off x="5283" y="350605"/>
          <a:ext cx="3891539" cy="90914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4200" kern="1200"/>
            <a:t>B+ Tree</a:t>
          </a:r>
          <a:endParaRPr lang="en-US" sz="4200" kern="1200" dirty="0"/>
        </a:p>
      </dsp:txBody>
      <dsp:txXfrm>
        <a:off x="49664" y="394986"/>
        <a:ext cx="3802777" cy="8203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C2A6B-D49D-49C5-93FC-6D9A942AB450}">
      <dsp:nvSpPr>
        <dsp:cNvPr id="0" name=""/>
        <dsp:cNvSpPr/>
      </dsp:nvSpPr>
      <dsp:spPr>
        <a:xfrm rot="5400000">
          <a:off x="6622270" y="-2725684"/>
          <a:ext cx="1471202" cy="692505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1" kern="1200" dirty="0"/>
            <a:t>large fan out</a:t>
          </a:r>
          <a:r>
            <a:rPr lang="en-CA" sz="1800" kern="1200" dirty="0"/>
            <a:t> (e.g. fan-out of 50 ⇒​ 2500 items in 2 levels)</a:t>
          </a:r>
          <a:endParaRPr lang="en-US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1" kern="1200" dirty="0"/>
            <a:t>two node types</a:t>
          </a:r>
          <a:r>
            <a:rPr lang="en-CA" sz="1800" kern="1200" dirty="0"/>
            <a:t> (leaf and internal; data in leaves only)</a:t>
          </a:r>
          <a:endParaRPr lang="en-US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/>
            <a:t>​</a:t>
          </a:r>
          <a:r>
            <a:rPr lang="en-CA" sz="1800" strike="sngStrike" kern="1200" dirty="0"/>
            <a:t>sorted items</a:t>
          </a:r>
          <a:r>
            <a:rPr lang="en-CA" sz="1800" kern="1200" dirty="0"/>
            <a:t> (A-Lists are </a:t>
          </a:r>
          <a:r>
            <a:rPr lang="en-CA" sz="1800" b="1" kern="1200" dirty="0"/>
            <a:t>not necessarily sorted</a:t>
          </a:r>
          <a:r>
            <a:rPr lang="en-CA" sz="1800" kern="1200" dirty="0"/>
            <a:t>)</a:t>
          </a:r>
          <a:endParaRPr lang="en-US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/>
            <a:t>​</a:t>
          </a:r>
          <a:r>
            <a:rPr lang="en-CA" sz="1800" strike="sngStrike" kern="1200" dirty="0"/>
            <a:t>disk storage</a:t>
          </a:r>
          <a:r>
            <a:rPr lang="en-CA" sz="1800" strike="noStrike" kern="1200" dirty="0"/>
            <a:t> (A-Lists are </a:t>
          </a:r>
          <a:r>
            <a:rPr lang="en-CA" sz="1800" b="1" strike="noStrike" kern="1200" dirty="0"/>
            <a:t>in memory </a:t>
          </a:r>
          <a:r>
            <a:rPr lang="en-CA" sz="1600" b="0" strike="noStrike" kern="1200" dirty="0"/>
            <a:t>in this version</a:t>
          </a:r>
          <a:r>
            <a:rPr lang="en-CA" sz="1800" strike="noStrike" kern="1200" dirty="0"/>
            <a:t>)</a:t>
          </a:r>
          <a:endParaRPr lang="en-US" sz="1800" strike="sngStrike" kern="1200" dirty="0"/>
        </a:p>
      </dsp:txBody>
      <dsp:txXfrm rot="-5400000">
        <a:off x="3895343" y="73061"/>
        <a:ext cx="6853238" cy="1327566"/>
      </dsp:txXfrm>
    </dsp:sp>
    <dsp:sp modelId="{E1DF83B7-D824-4F45-82C6-4835D83B6A37}">
      <dsp:nvSpPr>
        <dsp:cNvPr id="0" name=""/>
        <dsp:cNvSpPr/>
      </dsp:nvSpPr>
      <dsp:spPr>
        <a:xfrm>
          <a:off x="0" y="310579"/>
          <a:ext cx="3895344" cy="85252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3400" kern="1200" dirty="0"/>
            <a:t>B+ Tree</a:t>
          </a:r>
          <a:endParaRPr lang="en-US" sz="3400" kern="1200" dirty="0"/>
        </a:p>
      </dsp:txBody>
      <dsp:txXfrm>
        <a:off x="41617" y="352196"/>
        <a:ext cx="3812110" cy="769293"/>
      </dsp:txXfrm>
    </dsp:sp>
    <dsp:sp modelId="{BC3CC390-9DAF-4772-B6E4-5ECE8F9E2FCF}">
      <dsp:nvSpPr>
        <dsp:cNvPr id="0" name=""/>
        <dsp:cNvSpPr/>
      </dsp:nvSpPr>
      <dsp:spPr>
        <a:xfrm rot="5400000">
          <a:off x="7109801" y="-1483007"/>
          <a:ext cx="496141" cy="6925056"/>
        </a:xfrm>
        <a:prstGeom prst="round2SameRect">
          <a:avLst/>
        </a:prstGeom>
        <a:solidFill>
          <a:schemeClr val="accent2">
            <a:tint val="40000"/>
            <a:alpha val="90000"/>
            <a:hueOff val="-1269451"/>
            <a:satOff val="-1315"/>
            <a:lumOff val="-9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269451"/>
              <a:satOff val="-1315"/>
              <a:lumOff val="-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1" kern="1200" dirty="0"/>
            <a:t>Fast cloning &amp; freezing</a:t>
          </a:r>
          <a:endParaRPr lang="en-US" sz="1800" kern="1200" dirty="0"/>
        </a:p>
      </dsp:txBody>
      <dsp:txXfrm rot="-5400000">
        <a:off x="3895344" y="1755670"/>
        <a:ext cx="6900836" cy="447701"/>
      </dsp:txXfrm>
    </dsp:sp>
    <dsp:sp modelId="{1017BC17-6A8E-4FAD-A89C-165C75F62FF7}">
      <dsp:nvSpPr>
        <dsp:cNvPr id="0" name=""/>
        <dsp:cNvSpPr/>
      </dsp:nvSpPr>
      <dsp:spPr>
        <a:xfrm>
          <a:off x="0" y="1567944"/>
          <a:ext cx="3895344" cy="823151"/>
        </a:xfrm>
        <a:prstGeom prst="roundRect">
          <a:avLst/>
        </a:prstGeom>
        <a:gradFill rotWithShape="0">
          <a:gsLst>
            <a:gs pos="0">
              <a:schemeClr val="accent2">
                <a:hueOff val="-852980"/>
                <a:satOff val="-9616"/>
                <a:lumOff val="117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-852980"/>
                <a:satOff val="-9616"/>
                <a:lumOff val="117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3400" kern="1200" dirty="0" err="1"/>
            <a:t>Semipersistence</a:t>
          </a:r>
          <a:endParaRPr lang="en-US" sz="3400" kern="1200" dirty="0"/>
        </a:p>
      </dsp:txBody>
      <dsp:txXfrm>
        <a:off x="40183" y="1608127"/>
        <a:ext cx="3814978" cy="742785"/>
      </dsp:txXfrm>
    </dsp:sp>
    <dsp:sp modelId="{92A9C345-2935-4318-BF18-B77A59CACC42}">
      <dsp:nvSpPr>
        <dsp:cNvPr id="0" name=""/>
        <dsp:cNvSpPr/>
      </dsp:nvSpPr>
      <dsp:spPr>
        <a:xfrm rot="5400000">
          <a:off x="6549102" y="-167161"/>
          <a:ext cx="1617539" cy="6925056"/>
        </a:xfrm>
        <a:prstGeom prst="round2SameRect">
          <a:avLst/>
        </a:prstGeom>
        <a:solidFill>
          <a:schemeClr val="accent2">
            <a:tint val="40000"/>
            <a:alpha val="90000"/>
            <a:hueOff val="-2538903"/>
            <a:satOff val="-2631"/>
            <a:lumOff val="-18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538903"/>
              <a:satOff val="-2631"/>
              <a:lumOff val="-18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/>
            <a:t>Observability</a:t>
          </a:r>
          <a:endParaRPr lang="en-US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/>
            <a:t>Fast split &amp; merge (O(log N))</a:t>
          </a:r>
          <a:endParaRPr lang="en-US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/>
            <a:t>Slicing</a:t>
          </a:r>
          <a:endParaRPr lang="en-US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Handy methods</a:t>
          </a:r>
        </a:p>
      </dsp:txBody>
      <dsp:txXfrm rot="-5400000">
        <a:off x="3895344" y="2565559"/>
        <a:ext cx="6846094" cy="1459615"/>
      </dsp:txXfrm>
    </dsp:sp>
    <dsp:sp modelId="{DF3E3C74-16BF-435F-BB8D-2B84CB8DF0C3}">
      <dsp:nvSpPr>
        <dsp:cNvPr id="0" name=""/>
        <dsp:cNvSpPr/>
      </dsp:nvSpPr>
      <dsp:spPr>
        <a:xfrm>
          <a:off x="0" y="2868710"/>
          <a:ext cx="3895344" cy="853310"/>
        </a:xfrm>
        <a:prstGeom prst="roundRect">
          <a:avLst/>
        </a:prstGeom>
        <a:gradFill rotWithShape="0">
          <a:gsLst>
            <a:gs pos="0">
              <a:schemeClr val="accent2">
                <a:hueOff val="-1705961"/>
                <a:satOff val="-19232"/>
                <a:lumOff val="2355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-1705961"/>
                <a:satOff val="-19232"/>
                <a:lumOff val="2355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3400" kern="1200" dirty="0"/>
            <a:t>Bonus features</a:t>
          </a:r>
          <a:endParaRPr lang="en-US" sz="3400" kern="1200" dirty="0"/>
        </a:p>
      </dsp:txBody>
      <dsp:txXfrm>
        <a:off x="41655" y="2910365"/>
        <a:ext cx="3812034" cy="770000"/>
      </dsp:txXfrm>
    </dsp:sp>
    <dsp:sp modelId="{27E5176F-45DD-489C-859E-14538B5DFD39}">
      <dsp:nvSpPr>
        <dsp:cNvPr id="0" name=""/>
        <dsp:cNvSpPr/>
      </dsp:nvSpPr>
      <dsp:spPr>
        <a:xfrm rot="5400000">
          <a:off x="7045251" y="1118696"/>
          <a:ext cx="625241" cy="6925056"/>
        </a:xfrm>
        <a:prstGeom prst="round2SameRect">
          <a:avLst/>
        </a:prstGeom>
        <a:solidFill>
          <a:schemeClr val="accent2">
            <a:tint val="40000"/>
            <a:alpha val="90000"/>
            <a:hueOff val="-3808354"/>
            <a:satOff val="-3946"/>
            <a:lumOff val="-27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3808354"/>
              <a:satOff val="-3946"/>
              <a:lumOff val="-2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Sorted, sparse, indexed…</a:t>
          </a:r>
        </a:p>
      </dsp:txBody>
      <dsp:txXfrm rot="-5400000">
        <a:off x="3895344" y="4299125"/>
        <a:ext cx="6894534" cy="564197"/>
      </dsp:txXfrm>
    </dsp:sp>
    <dsp:sp modelId="{585879AA-1742-42AE-806B-904B0525EDD9}">
      <dsp:nvSpPr>
        <dsp:cNvPr id="0" name=""/>
        <dsp:cNvSpPr/>
      </dsp:nvSpPr>
      <dsp:spPr>
        <a:xfrm>
          <a:off x="0" y="4199635"/>
          <a:ext cx="3895344" cy="763177"/>
        </a:xfrm>
        <a:prstGeom prst="roundRect">
          <a:avLst/>
        </a:prstGeom>
        <a:gradFill rotWithShape="0">
          <a:gsLst>
            <a:gs pos="0">
              <a:schemeClr val="accent2">
                <a:hueOff val="-2558941"/>
                <a:satOff val="-28848"/>
                <a:lumOff val="353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-2558941"/>
                <a:satOff val="-28848"/>
                <a:lumOff val="353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Variants</a:t>
          </a:r>
        </a:p>
      </dsp:txBody>
      <dsp:txXfrm>
        <a:off x="37255" y="4236890"/>
        <a:ext cx="3820834" cy="68866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9C345-2935-4318-BF18-B77A59CACC42}">
      <dsp:nvSpPr>
        <dsp:cNvPr id="0" name=""/>
        <dsp:cNvSpPr/>
      </dsp:nvSpPr>
      <dsp:spPr>
        <a:xfrm rot="5400000">
          <a:off x="6694659" y="-2678638"/>
          <a:ext cx="1326424" cy="692505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/>
            <a:t>Observability</a:t>
          </a:r>
          <a:endParaRPr lang="en-US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/>
            <a:t>Fast split &amp; merge (O(log N))</a:t>
          </a:r>
          <a:endParaRPr lang="en-US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/>
            <a:t>Slicing</a:t>
          </a:r>
          <a:endParaRPr lang="en-US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Handy methods</a:t>
          </a:r>
        </a:p>
      </dsp:txBody>
      <dsp:txXfrm rot="-5400000">
        <a:off x="3895344" y="185428"/>
        <a:ext cx="6860305" cy="1196922"/>
      </dsp:txXfrm>
    </dsp:sp>
    <dsp:sp modelId="{DF3E3C74-16BF-435F-BB8D-2B84CB8DF0C3}">
      <dsp:nvSpPr>
        <dsp:cNvPr id="0" name=""/>
        <dsp:cNvSpPr/>
      </dsp:nvSpPr>
      <dsp:spPr>
        <a:xfrm>
          <a:off x="0" y="387566"/>
          <a:ext cx="3895344" cy="79264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3600" kern="1200" dirty="0"/>
            <a:t>Bonus features</a:t>
          </a:r>
          <a:endParaRPr lang="en-US" sz="3600" kern="1200" dirty="0"/>
        </a:p>
      </dsp:txBody>
      <dsp:txXfrm>
        <a:off x="38694" y="426260"/>
        <a:ext cx="3817956" cy="71525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9C345-2935-4318-BF18-B77A59CACC42}">
      <dsp:nvSpPr>
        <dsp:cNvPr id="0" name=""/>
        <dsp:cNvSpPr/>
      </dsp:nvSpPr>
      <dsp:spPr>
        <a:xfrm rot="5400000">
          <a:off x="6694659" y="-2678638"/>
          <a:ext cx="1326424" cy="692505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/>
            <a:t>Observability</a:t>
          </a:r>
          <a:endParaRPr lang="en-US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/>
            <a:t>Fast split &amp; merge (O(log N))</a:t>
          </a:r>
          <a:endParaRPr lang="en-US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/>
            <a:t>Slicing</a:t>
          </a:r>
          <a:endParaRPr lang="en-US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Handy methods</a:t>
          </a:r>
        </a:p>
      </dsp:txBody>
      <dsp:txXfrm rot="-5400000">
        <a:off x="3895344" y="185428"/>
        <a:ext cx="6860305" cy="1196922"/>
      </dsp:txXfrm>
    </dsp:sp>
    <dsp:sp modelId="{DF3E3C74-16BF-435F-BB8D-2B84CB8DF0C3}">
      <dsp:nvSpPr>
        <dsp:cNvPr id="0" name=""/>
        <dsp:cNvSpPr/>
      </dsp:nvSpPr>
      <dsp:spPr>
        <a:xfrm>
          <a:off x="0" y="387566"/>
          <a:ext cx="3895344" cy="79264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3600" kern="1200" dirty="0"/>
            <a:t>Bonus features</a:t>
          </a:r>
          <a:endParaRPr lang="en-US" sz="3600" kern="1200" dirty="0"/>
        </a:p>
      </dsp:txBody>
      <dsp:txXfrm>
        <a:off x="38694" y="426260"/>
        <a:ext cx="3817956" cy="71525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CC390-9DAF-4772-B6E4-5ECE8F9E2FCF}">
      <dsp:nvSpPr>
        <dsp:cNvPr id="0" name=""/>
        <dsp:cNvSpPr/>
      </dsp:nvSpPr>
      <dsp:spPr>
        <a:xfrm rot="5400000">
          <a:off x="6863265" y="-2955255"/>
          <a:ext cx="461412" cy="667667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1" kern="1200" dirty="0"/>
            <a:t>Fast cloning &amp; freezing</a:t>
          </a:r>
          <a:endParaRPr lang="en-US" sz="1800" kern="1200" dirty="0"/>
        </a:p>
      </dsp:txBody>
      <dsp:txXfrm rot="-5400000">
        <a:off x="3755632" y="174902"/>
        <a:ext cx="6654155" cy="416364"/>
      </dsp:txXfrm>
    </dsp:sp>
    <dsp:sp modelId="{1017BC17-6A8E-4FAD-A89C-165C75F62FF7}">
      <dsp:nvSpPr>
        <dsp:cNvPr id="0" name=""/>
        <dsp:cNvSpPr/>
      </dsp:nvSpPr>
      <dsp:spPr>
        <a:xfrm>
          <a:off x="0" y="317"/>
          <a:ext cx="3755632" cy="76553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3300" kern="1200" dirty="0" err="1"/>
            <a:t>Semipersistence</a:t>
          </a:r>
          <a:endParaRPr lang="en-US" sz="3300" kern="1200" dirty="0"/>
        </a:p>
      </dsp:txBody>
      <dsp:txXfrm>
        <a:off x="37370" y="37687"/>
        <a:ext cx="3680892" cy="690793"/>
      </dsp:txXfrm>
    </dsp:sp>
    <dsp:sp modelId="{92A9C345-2935-4318-BF18-B77A59CACC42}">
      <dsp:nvSpPr>
        <dsp:cNvPr id="0" name=""/>
        <dsp:cNvSpPr/>
      </dsp:nvSpPr>
      <dsp:spPr>
        <a:xfrm rot="5400000">
          <a:off x="6341814" y="-1731516"/>
          <a:ext cx="1504315" cy="6676679"/>
        </a:xfrm>
        <a:prstGeom prst="round2SameRect">
          <a:avLst/>
        </a:prstGeom>
        <a:solidFill>
          <a:schemeClr val="accent2">
            <a:tint val="40000"/>
            <a:alpha val="90000"/>
            <a:hueOff val="-1904177"/>
            <a:satOff val="-1973"/>
            <a:lumOff val="-13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904177"/>
              <a:satOff val="-1973"/>
              <a:lumOff val="-1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/>
            <a:t>Observability</a:t>
          </a:r>
          <a:endParaRPr lang="en-US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/>
            <a:t>Fast split &amp; merge (O(log N))</a:t>
          </a:r>
          <a:endParaRPr lang="en-US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/>
            <a:t>Slicing</a:t>
          </a:r>
          <a:endParaRPr lang="en-US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Handy methods</a:t>
          </a:r>
        </a:p>
      </dsp:txBody>
      <dsp:txXfrm rot="-5400000">
        <a:off x="3755633" y="928100"/>
        <a:ext cx="6603244" cy="1357445"/>
      </dsp:txXfrm>
    </dsp:sp>
    <dsp:sp modelId="{DF3E3C74-16BF-435F-BB8D-2B84CB8DF0C3}">
      <dsp:nvSpPr>
        <dsp:cNvPr id="0" name=""/>
        <dsp:cNvSpPr/>
      </dsp:nvSpPr>
      <dsp:spPr>
        <a:xfrm>
          <a:off x="0" y="1210033"/>
          <a:ext cx="3755632" cy="793580"/>
        </a:xfrm>
        <a:prstGeom prst="roundRect">
          <a:avLst/>
        </a:prstGeom>
        <a:gradFill rotWithShape="0">
          <a:gsLst>
            <a:gs pos="0">
              <a:schemeClr val="accent2">
                <a:hueOff val="-1279471"/>
                <a:satOff val="-14424"/>
                <a:lumOff val="176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-1279471"/>
                <a:satOff val="-14424"/>
                <a:lumOff val="176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3300" kern="1200" dirty="0"/>
            <a:t>Bonus features</a:t>
          </a:r>
          <a:endParaRPr lang="en-US" sz="3300" kern="1200" dirty="0"/>
        </a:p>
      </dsp:txBody>
      <dsp:txXfrm>
        <a:off x="38739" y="1248772"/>
        <a:ext cx="3678154" cy="716102"/>
      </dsp:txXfrm>
    </dsp:sp>
    <dsp:sp modelId="{27E5176F-45DD-489C-859E-14538B5DFD39}">
      <dsp:nvSpPr>
        <dsp:cNvPr id="0" name=""/>
        <dsp:cNvSpPr/>
      </dsp:nvSpPr>
      <dsp:spPr>
        <a:xfrm rot="5400000">
          <a:off x="6803234" y="-535665"/>
          <a:ext cx="581476" cy="6676679"/>
        </a:xfrm>
        <a:prstGeom prst="round2SameRect">
          <a:avLst/>
        </a:prstGeom>
        <a:solidFill>
          <a:schemeClr val="accent2">
            <a:tint val="40000"/>
            <a:alpha val="90000"/>
            <a:hueOff val="-3808354"/>
            <a:satOff val="-3946"/>
            <a:lumOff val="-27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3808354"/>
              <a:satOff val="-3946"/>
              <a:lumOff val="-2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Sorted, sparse, indexed…</a:t>
          </a:r>
        </a:p>
      </dsp:txBody>
      <dsp:txXfrm rot="-5400000">
        <a:off x="3755633" y="2540321"/>
        <a:ext cx="6648294" cy="524706"/>
      </dsp:txXfrm>
    </dsp:sp>
    <dsp:sp modelId="{585879AA-1742-42AE-806B-904B0525EDD9}">
      <dsp:nvSpPr>
        <dsp:cNvPr id="0" name=""/>
        <dsp:cNvSpPr/>
      </dsp:nvSpPr>
      <dsp:spPr>
        <a:xfrm>
          <a:off x="0" y="2447796"/>
          <a:ext cx="3755632" cy="709757"/>
        </a:xfrm>
        <a:prstGeom prst="roundRect">
          <a:avLst/>
        </a:prstGeom>
        <a:gradFill rotWithShape="0">
          <a:gsLst>
            <a:gs pos="0">
              <a:schemeClr val="accent2">
                <a:hueOff val="-2558941"/>
                <a:satOff val="-28848"/>
                <a:lumOff val="353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-2558941"/>
                <a:satOff val="-28848"/>
                <a:lumOff val="353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Variants</a:t>
          </a:r>
        </a:p>
      </dsp:txBody>
      <dsp:txXfrm>
        <a:off x="34647" y="2482443"/>
        <a:ext cx="3686338" cy="64046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5176F-45DD-489C-859E-14538B5DFD39}">
      <dsp:nvSpPr>
        <dsp:cNvPr id="0" name=""/>
        <dsp:cNvSpPr/>
      </dsp:nvSpPr>
      <dsp:spPr>
        <a:xfrm rot="5400000">
          <a:off x="7043081" y="-3087991"/>
          <a:ext cx="629581" cy="692505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Sorted, sparse, indexed…</a:t>
          </a:r>
        </a:p>
      </dsp:txBody>
      <dsp:txXfrm rot="-5400000">
        <a:off x="3895344" y="90480"/>
        <a:ext cx="6894322" cy="568113"/>
      </dsp:txXfrm>
    </dsp:sp>
    <dsp:sp modelId="{585879AA-1742-42AE-806B-904B0525EDD9}">
      <dsp:nvSpPr>
        <dsp:cNvPr id="0" name=""/>
        <dsp:cNvSpPr/>
      </dsp:nvSpPr>
      <dsp:spPr>
        <a:xfrm>
          <a:off x="0" y="0"/>
          <a:ext cx="3895344" cy="74907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Variants</a:t>
          </a:r>
        </a:p>
      </dsp:txBody>
      <dsp:txXfrm>
        <a:off x="36567" y="36567"/>
        <a:ext cx="3822210" cy="67594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5176F-45DD-489C-859E-14538B5DFD39}">
      <dsp:nvSpPr>
        <dsp:cNvPr id="0" name=""/>
        <dsp:cNvSpPr/>
      </dsp:nvSpPr>
      <dsp:spPr>
        <a:xfrm rot="5400000">
          <a:off x="7043081" y="-3087991"/>
          <a:ext cx="629581" cy="692505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Sorted, sparse, indexed…</a:t>
          </a:r>
        </a:p>
      </dsp:txBody>
      <dsp:txXfrm rot="-5400000">
        <a:off x="3895344" y="90480"/>
        <a:ext cx="6894322" cy="568113"/>
      </dsp:txXfrm>
    </dsp:sp>
    <dsp:sp modelId="{585879AA-1742-42AE-806B-904B0525EDD9}">
      <dsp:nvSpPr>
        <dsp:cNvPr id="0" name=""/>
        <dsp:cNvSpPr/>
      </dsp:nvSpPr>
      <dsp:spPr>
        <a:xfrm>
          <a:off x="0" y="0"/>
          <a:ext cx="3895344" cy="74907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Variants</a:t>
          </a:r>
        </a:p>
      </dsp:txBody>
      <dsp:txXfrm>
        <a:off x="36567" y="36567"/>
        <a:ext cx="3822210" cy="67594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5176F-45DD-489C-859E-14538B5DFD39}">
      <dsp:nvSpPr>
        <dsp:cNvPr id="0" name=""/>
        <dsp:cNvSpPr/>
      </dsp:nvSpPr>
      <dsp:spPr>
        <a:xfrm rot="5400000">
          <a:off x="7043081" y="-3087991"/>
          <a:ext cx="629581" cy="692505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Sorted, sparse, indexed…</a:t>
          </a:r>
        </a:p>
      </dsp:txBody>
      <dsp:txXfrm rot="-5400000">
        <a:off x="3895344" y="90480"/>
        <a:ext cx="6894322" cy="568113"/>
      </dsp:txXfrm>
    </dsp:sp>
    <dsp:sp modelId="{585879AA-1742-42AE-806B-904B0525EDD9}">
      <dsp:nvSpPr>
        <dsp:cNvPr id="0" name=""/>
        <dsp:cNvSpPr/>
      </dsp:nvSpPr>
      <dsp:spPr>
        <a:xfrm>
          <a:off x="0" y="0"/>
          <a:ext cx="3895344" cy="74907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Variants</a:t>
          </a:r>
        </a:p>
      </dsp:txBody>
      <dsp:txXfrm>
        <a:off x="36567" y="36567"/>
        <a:ext cx="3822210" cy="67594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5176F-45DD-489C-859E-14538B5DFD39}">
      <dsp:nvSpPr>
        <dsp:cNvPr id="0" name=""/>
        <dsp:cNvSpPr/>
      </dsp:nvSpPr>
      <dsp:spPr>
        <a:xfrm rot="5400000">
          <a:off x="7043081" y="-3087991"/>
          <a:ext cx="629581" cy="692505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Sorted, sparse, indexed…</a:t>
          </a:r>
        </a:p>
      </dsp:txBody>
      <dsp:txXfrm rot="-5400000">
        <a:off x="3895344" y="90480"/>
        <a:ext cx="6894322" cy="568113"/>
      </dsp:txXfrm>
    </dsp:sp>
    <dsp:sp modelId="{585879AA-1742-42AE-806B-904B0525EDD9}">
      <dsp:nvSpPr>
        <dsp:cNvPr id="0" name=""/>
        <dsp:cNvSpPr/>
      </dsp:nvSpPr>
      <dsp:spPr>
        <a:xfrm>
          <a:off x="0" y="0"/>
          <a:ext cx="3895344" cy="74907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Variants</a:t>
          </a:r>
        </a:p>
      </dsp:txBody>
      <dsp:txXfrm>
        <a:off x="36567" y="36567"/>
        <a:ext cx="3822210" cy="67594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5176F-45DD-489C-859E-14538B5DFD39}">
      <dsp:nvSpPr>
        <dsp:cNvPr id="0" name=""/>
        <dsp:cNvSpPr/>
      </dsp:nvSpPr>
      <dsp:spPr>
        <a:xfrm rot="5400000">
          <a:off x="7043081" y="-3087991"/>
          <a:ext cx="629581" cy="692505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Sorted, sparse, indexed…</a:t>
          </a:r>
        </a:p>
      </dsp:txBody>
      <dsp:txXfrm rot="-5400000">
        <a:off x="3895344" y="90480"/>
        <a:ext cx="6894322" cy="568113"/>
      </dsp:txXfrm>
    </dsp:sp>
    <dsp:sp modelId="{585879AA-1742-42AE-806B-904B0525EDD9}">
      <dsp:nvSpPr>
        <dsp:cNvPr id="0" name=""/>
        <dsp:cNvSpPr/>
      </dsp:nvSpPr>
      <dsp:spPr>
        <a:xfrm>
          <a:off x="0" y="0"/>
          <a:ext cx="3895344" cy="74907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Variants</a:t>
          </a:r>
        </a:p>
      </dsp:txBody>
      <dsp:txXfrm>
        <a:off x="36567" y="36567"/>
        <a:ext cx="3822210" cy="67594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5176F-45DD-489C-859E-14538B5DFD39}">
      <dsp:nvSpPr>
        <dsp:cNvPr id="0" name=""/>
        <dsp:cNvSpPr/>
      </dsp:nvSpPr>
      <dsp:spPr>
        <a:xfrm rot="5400000">
          <a:off x="7043081" y="-3087991"/>
          <a:ext cx="629581" cy="692505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Sorted, sparse, indexed…</a:t>
          </a:r>
        </a:p>
      </dsp:txBody>
      <dsp:txXfrm rot="-5400000">
        <a:off x="3895344" y="90480"/>
        <a:ext cx="6894322" cy="568113"/>
      </dsp:txXfrm>
    </dsp:sp>
    <dsp:sp modelId="{585879AA-1742-42AE-806B-904B0525EDD9}">
      <dsp:nvSpPr>
        <dsp:cNvPr id="0" name=""/>
        <dsp:cNvSpPr/>
      </dsp:nvSpPr>
      <dsp:spPr>
        <a:xfrm>
          <a:off x="0" y="0"/>
          <a:ext cx="3895344" cy="74907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Variants</a:t>
          </a:r>
        </a:p>
      </dsp:txBody>
      <dsp:txXfrm>
        <a:off x="36567" y="36567"/>
        <a:ext cx="3822210" cy="6759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C2A6B-D49D-49C5-93FC-6D9A942AB450}">
      <dsp:nvSpPr>
        <dsp:cNvPr id="0" name=""/>
        <dsp:cNvSpPr/>
      </dsp:nvSpPr>
      <dsp:spPr>
        <a:xfrm rot="5400000">
          <a:off x="6604354" y="-2706853"/>
          <a:ext cx="1503230" cy="691829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1" kern="1200" dirty="0"/>
            <a:t>large fan out</a:t>
          </a:r>
          <a:r>
            <a:rPr lang="en-CA" sz="1800" kern="1200" dirty="0"/>
            <a:t> (fan-out of 50 ⇒​ 2500 items in 2 levels)</a:t>
          </a:r>
          <a:endParaRPr lang="en-US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1" kern="1200" dirty="0"/>
            <a:t>two node types</a:t>
          </a:r>
          <a:r>
            <a:rPr lang="en-CA" sz="1800" kern="1200" dirty="0"/>
            <a:t> (leaf and internal; data in leaves only)</a:t>
          </a:r>
          <a:endParaRPr lang="en-US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/>
            <a:t>​</a:t>
          </a:r>
          <a:r>
            <a:rPr lang="en-CA" sz="1800" strike="sngStrike" kern="1200" dirty="0"/>
            <a:t>sorted items</a:t>
          </a:r>
          <a:r>
            <a:rPr lang="en-CA" sz="1800" kern="1200" dirty="0"/>
            <a:t> (A-Lists are </a:t>
          </a:r>
          <a:r>
            <a:rPr lang="en-CA" sz="1800" b="1" kern="1200" dirty="0"/>
            <a:t>not necessarily sorted</a:t>
          </a:r>
          <a:r>
            <a:rPr lang="en-CA" sz="1800" kern="1200" dirty="0"/>
            <a:t>)</a:t>
          </a:r>
          <a:endParaRPr lang="en-US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/>
            <a:t>​</a:t>
          </a:r>
          <a:r>
            <a:rPr lang="en-CA" sz="1800" strike="sngStrike" kern="1200" dirty="0"/>
            <a:t>disk storage</a:t>
          </a:r>
          <a:r>
            <a:rPr lang="en-CA" sz="1800" strike="noStrike" kern="1200" dirty="0"/>
            <a:t> (A-Lists are </a:t>
          </a:r>
          <a:r>
            <a:rPr lang="en-CA" sz="1800" b="1" strike="noStrike" kern="1200" dirty="0"/>
            <a:t>in memory </a:t>
          </a:r>
          <a:r>
            <a:rPr lang="en-CA" sz="1600" b="0" strike="noStrike" kern="1200" dirty="0"/>
            <a:t>in this version</a:t>
          </a:r>
          <a:r>
            <a:rPr lang="en-CA" sz="1800" strike="noStrike" kern="1200" dirty="0"/>
            <a:t>)</a:t>
          </a:r>
          <a:endParaRPr lang="en-US" sz="1800" strike="sngStrike" kern="1200" dirty="0"/>
        </a:p>
      </dsp:txBody>
      <dsp:txXfrm rot="-5400000">
        <a:off x="3896823" y="74060"/>
        <a:ext cx="6844911" cy="1356466"/>
      </dsp:txXfrm>
    </dsp:sp>
    <dsp:sp modelId="{E1DF83B7-D824-4F45-82C6-4835D83B6A37}">
      <dsp:nvSpPr>
        <dsp:cNvPr id="0" name=""/>
        <dsp:cNvSpPr/>
      </dsp:nvSpPr>
      <dsp:spPr>
        <a:xfrm>
          <a:off x="5283" y="327576"/>
          <a:ext cx="3891539" cy="84943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3900" kern="1200" dirty="0"/>
            <a:t>B+ Tree</a:t>
          </a:r>
          <a:endParaRPr lang="en-US" sz="3900" kern="1200" dirty="0"/>
        </a:p>
      </dsp:txBody>
      <dsp:txXfrm>
        <a:off x="46749" y="369042"/>
        <a:ext cx="3808607" cy="76650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5176F-45DD-489C-859E-14538B5DFD39}">
      <dsp:nvSpPr>
        <dsp:cNvPr id="0" name=""/>
        <dsp:cNvSpPr/>
      </dsp:nvSpPr>
      <dsp:spPr>
        <a:xfrm rot="5400000">
          <a:off x="7043081" y="-3087991"/>
          <a:ext cx="629581" cy="692505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Sorted, sparse, indexed…</a:t>
          </a:r>
        </a:p>
      </dsp:txBody>
      <dsp:txXfrm rot="-5400000">
        <a:off x="3895344" y="90480"/>
        <a:ext cx="6894322" cy="568113"/>
      </dsp:txXfrm>
    </dsp:sp>
    <dsp:sp modelId="{585879AA-1742-42AE-806B-904B0525EDD9}">
      <dsp:nvSpPr>
        <dsp:cNvPr id="0" name=""/>
        <dsp:cNvSpPr/>
      </dsp:nvSpPr>
      <dsp:spPr>
        <a:xfrm>
          <a:off x="0" y="0"/>
          <a:ext cx="3895344" cy="74907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Variants</a:t>
          </a:r>
        </a:p>
      </dsp:txBody>
      <dsp:txXfrm>
        <a:off x="36567" y="36567"/>
        <a:ext cx="3822210" cy="6759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CC390-9DAF-4772-B6E4-5ECE8F9E2FCF}">
      <dsp:nvSpPr>
        <dsp:cNvPr id="0" name=""/>
        <dsp:cNvSpPr/>
      </dsp:nvSpPr>
      <dsp:spPr>
        <a:xfrm rot="5400000">
          <a:off x="7060035" y="-2816014"/>
          <a:ext cx="595672" cy="692505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1" kern="1200" dirty="0"/>
            <a:t>Fast cloning &amp; freezing</a:t>
          </a:r>
          <a:endParaRPr lang="en-US" sz="1800" kern="1200" dirty="0"/>
        </a:p>
      </dsp:txBody>
      <dsp:txXfrm rot="-5400000">
        <a:off x="3895343" y="377756"/>
        <a:ext cx="6895978" cy="537516"/>
      </dsp:txXfrm>
    </dsp:sp>
    <dsp:sp modelId="{1017BC17-6A8E-4FAD-A89C-165C75F62FF7}">
      <dsp:nvSpPr>
        <dsp:cNvPr id="0" name=""/>
        <dsp:cNvSpPr/>
      </dsp:nvSpPr>
      <dsp:spPr>
        <a:xfrm>
          <a:off x="0" y="268839"/>
          <a:ext cx="3895344" cy="75534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3500" kern="1200" dirty="0" err="1"/>
            <a:t>Semipersistence</a:t>
          </a:r>
          <a:endParaRPr lang="en-US" sz="3500" kern="1200" dirty="0"/>
        </a:p>
      </dsp:txBody>
      <dsp:txXfrm>
        <a:off x="36873" y="305712"/>
        <a:ext cx="3821598" cy="6816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CC390-9DAF-4772-B6E4-5ECE8F9E2FCF}">
      <dsp:nvSpPr>
        <dsp:cNvPr id="0" name=""/>
        <dsp:cNvSpPr/>
      </dsp:nvSpPr>
      <dsp:spPr>
        <a:xfrm rot="5400000">
          <a:off x="7060035" y="-2816014"/>
          <a:ext cx="595672" cy="692505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1" kern="1200" dirty="0"/>
            <a:t>Fast cloning &amp; freezing</a:t>
          </a:r>
          <a:endParaRPr lang="en-US" sz="1800" kern="1200" dirty="0"/>
        </a:p>
      </dsp:txBody>
      <dsp:txXfrm rot="-5400000">
        <a:off x="3895343" y="377756"/>
        <a:ext cx="6895978" cy="537516"/>
      </dsp:txXfrm>
    </dsp:sp>
    <dsp:sp modelId="{1017BC17-6A8E-4FAD-A89C-165C75F62FF7}">
      <dsp:nvSpPr>
        <dsp:cNvPr id="0" name=""/>
        <dsp:cNvSpPr/>
      </dsp:nvSpPr>
      <dsp:spPr>
        <a:xfrm>
          <a:off x="0" y="268839"/>
          <a:ext cx="3895344" cy="75534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3500" kern="1200" dirty="0" err="1"/>
            <a:t>Semipersistence</a:t>
          </a:r>
          <a:endParaRPr lang="en-US" sz="3500" kern="1200" dirty="0"/>
        </a:p>
      </dsp:txBody>
      <dsp:txXfrm>
        <a:off x="36873" y="305712"/>
        <a:ext cx="3821598" cy="6816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CC390-9DAF-4772-B6E4-5ECE8F9E2FCF}">
      <dsp:nvSpPr>
        <dsp:cNvPr id="0" name=""/>
        <dsp:cNvSpPr/>
      </dsp:nvSpPr>
      <dsp:spPr>
        <a:xfrm rot="5400000">
          <a:off x="7060035" y="-2816014"/>
          <a:ext cx="595672" cy="692505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1" kern="1200" dirty="0"/>
            <a:t>Fast cloning &amp; freezing</a:t>
          </a:r>
          <a:endParaRPr lang="en-US" sz="1800" kern="1200" dirty="0"/>
        </a:p>
      </dsp:txBody>
      <dsp:txXfrm rot="-5400000">
        <a:off x="3895343" y="377756"/>
        <a:ext cx="6895978" cy="537516"/>
      </dsp:txXfrm>
    </dsp:sp>
    <dsp:sp modelId="{1017BC17-6A8E-4FAD-A89C-165C75F62FF7}">
      <dsp:nvSpPr>
        <dsp:cNvPr id="0" name=""/>
        <dsp:cNvSpPr/>
      </dsp:nvSpPr>
      <dsp:spPr>
        <a:xfrm>
          <a:off x="0" y="268839"/>
          <a:ext cx="3895344" cy="75534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3500" kern="1200" dirty="0" err="1"/>
            <a:t>Semipersistence</a:t>
          </a:r>
          <a:endParaRPr lang="en-US" sz="3500" kern="1200" dirty="0"/>
        </a:p>
      </dsp:txBody>
      <dsp:txXfrm>
        <a:off x="36873" y="305712"/>
        <a:ext cx="3821598" cy="6816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CC390-9DAF-4772-B6E4-5ECE8F9E2FCF}">
      <dsp:nvSpPr>
        <dsp:cNvPr id="0" name=""/>
        <dsp:cNvSpPr/>
      </dsp:nvSpPr>
      <dsp:spPr>
        <a:xfrm rot="5400000">
          <a:off x="7060035" y="-2816014"/>
          <a:ext cx="595672" cy="692505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1" kern="1200" dirty="0"/>
            <a:t>Fast cloning &amp; freezing</a:t>
          </a:r>
          <a:endParaRPr lang="en-US" sz="1800" kern="1200" dirty="0"/>
        </a:p>
      </dsp:txBody>
      <dsp:txXfrm rot="-5400000">
        <a:off x="3895343" y="377756"/>
        <a:ext cx="6895978" cy="537516"/>
      </dsp:txXfrm>
    </dsp:sp>
    <dsp:sp modelId="{1017BC17-6A8E-4FAD-A89C-165C75F62FF7}">
      <dsp:nvSpPr>
        <dsp:cNvPr id="0" name=""/>
        <dsp:cNvSpPr/>
      </dsp:nvSpPr>
      <dsp:spPr>
        <a:xfrm>
          <a:off x="0" y="268839"/>
          <a:ext cx="3895344" cy="75534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3500" kern="1200" dirty="0" err="1"/>
            <a:t>Semipersistence</a:t>
          </a:r>
          <a:endParaRPr lang="en-US" sz="3500" kern="1200" dirty="0"/>
        </a:p>
      </dsp:txBody>
      <dsp:txXfrm>
        <a:off x="36873" y="305712"/>
        <a:ext cx="3821598" cy="6816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CC390-9DAF-4772-B6E4-5ECE8F9E2FCF}">
      <dsp:nvSpPr>
        <dsp:cNvPr id="0" name=""/>
        <dsp:cNvSpPr/>
      </dsp:nvSpPr>
      <dsp:spPr>
        <a:xfrm rot="5400000">
          <a:off x="7060035" y="-2816014"/>
          <a:ext cx="595672" cy="692505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1" kern="1200" dirty="0"/>
            <a:t>Fast cloning &amp; freezing</a:t>
          </a:r>
          <a:endParaRPr lang="en-US" sz="1800" kern="1200" dirty="0"/>
        </a:p>
      </dsp:txBody>
      <dsp:txXfrm rot="-5400000">
        <a:off x="3895343" y="377756"/>
        <a:ext cx="6895978" cy="537516"/>
      </dsp:txXfrm>
    </dsp:sp>
    <dsp:sp modelId="{1017BC17-6A8E-4FAD-A89C-165C75F62FF7}">
      <dsp:nvSpPr>
        <dsp:cNvPr id="0" name=""/>
        <dsp:cNvSpPr/>
      </dsp:nvSpPr>
      <dsp:spPr>
        <a:xfrm>
          <a:off x="0" y="268839"/>
          <a:ext cx="3895344" cy="75534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3500" kern="1200" dirty="0" err="1"/>
            <a:t>Semipersistence</a:t>
          </a:r>
          <a:endParaRPr lang="en-US" sz="3500" kern="1200" dirty="0"/>
        </a:p>
      </dsp:txBody>
      <dsp:txXfrm>
        <a:off x="36873" y="305712"/>
        <a:ext cx="3821598" cy="6816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CC390-9DAF-4772-B6E4-5ECE8F9E2FCF}">
      <dsp:nvSpPr>
        <dsp:cNvPr id="0" name=""/>
        <dsp:cNvSpPr/>
      </dsp:nvSpPr>
      <dsp:spPr>
        <a:xfrm rot="5400000">
          <a:off x="7060035" y="-2816014"/>
          <a:ext cx="595672" cy="692505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1" kern="1200" dirty="0"/>
            <a:t>Fast cloning &amp; freezing</a:t>
          </a:r>
          <a:endParaRPr lang="en-US" sz="1800" kern="1200" dirty="0"/>
        </a:p>
      </dsp:txBody>
      <dsp:txXfrm rot="-5400000">
        <a:off x="3895343" y="377756"/>
        <a:ext cx="6895978" cy="537516"/>
      </dsp:txXfrm>
    </dsp:sp>
    <dsp:sp modelId="{1017BC17-6A8E-4FAD-A89C-165C75F62FF7}">
      <dsp:nvSpPr>
        <dsp:cNvPr id="0" name=""/>
        <dsp:cNvSpPr/>
      </dsp:nvSpPr>
      <dsp:spPr>
        <a:xfrm>
          <a:off x="0" y="268839"/>
          <a:ext cx="3895344" cy="75534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3500" kern="1200" dirty="0" err="1"/>
            <a:t>Semipersistence</a:t>
          </a:r>
          <a:endParaRPr lang="en-US" sz="3500" kern="1200" dirty="0"/>
        </a:p>
      </dsp:txBody>
      <dsp:txXfrm>
        <a:off x="36873" y="305712"/>
        <a:ext cx="3821598" cy="6816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C2A6B-D49D-49C5-93FC-6D9A942AB450}">
      <dsp:nvSpPr>
        <dsp:cNvPr id="0" name=""/>
        <dsp:cNvSpPr/>
      </dsp:nvSpPr>
      <dsp:spPr>
        <a:xfrm rot="5400000">
          <a:off x="6622270" y="-2725684"/>
          <a:ext cx="1471202" cy="692505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1" kern="1200" dirty="0"/>
            <a:t>large fan out</a:t>
          </a:r>
          <a:r>
            <a:rPr lang="en-CA" sz="1800" kern="1200" dirty="0"/>
            <a:t> (e.g. fan-out of 50 ⇒​ 2500 items in 2 levels)</a:t>
          </a:r>
          <a:endParaRPr lang="en-US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1" kern="1200" dirty="0"/>
            <a:t>two node types</a:t>
          </a:r>
          <a:r>
            <a:rPr lang="en-CA" sz="1800" kern="1200" dirty="0"/>
            <a:t> (leaf and internal; data in leaves only)</a:t>
          </a:r>
          <a:endParaRPr lang="en-US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/>
            <a:t>​</a:t>
          </a:r>
          <a:r>
            <a:rPr lang="en-CA" sz="1800" strike="sngStrike" kern="1200" dirty="0"/>
            <a:t>sorted items</a:t>
          </a:r>
          <a:r>
            <a:rPr lang="en-CA" sz="1800" kern="1200" dirty="0"/>
            <a:t> (A-Lists are </a:t>
          </a:r>
          <a:r>
            <a:rPr lang="en-CA" sz="1800" b="1" kern="1200" dirty="0"/>
            <a:t>not necessarily sorted</a:t>
          </a:r>
          <a:r>
            <a:rPr lang="en-CA" sz="1800" kern="1200" dirty="0"/>
            <a:t>)</a:t>
          </a:r>
          <a:endParaRPr lang="en-US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/>
            <a:t>​</a:t>
          </a:r>
          <a:r>
            <a:rPr lang="en-CA" sz="1800" strike="sngStrike" kern="1200" dirty="0"/>
            <a:t>disk storage</a:t>
          </a:r>
          <a:r>
            <a:rPr lang="en-CA" sz="1800" strike="noStrike" kern="1200" dirty="0"/>
            <a:t> (A-Lists are </a:t>
          </a:r>
          <a:r>
            <a:rPr lang="en-CA" sz="1800" b="1" strike="noStrike" kern="1200" dirty="0"/>
            <a:t>in memory </a:t>
          </a:r>
          <a:r>
            <a:rPr lang="en-CA" sz="1600" b="0" strike="noStrike" kern="1200" dirty="0"/>
            <a:t>in this version</a:t>
          </a:r>
          <a:r>
            <a:rPr lang="en-CA" sz="1800" strike="noStrike" kern="1200" dirty="0"/>
            <a:t>)</a:t>
          </a:r>
          <a:endParaRPr lang="en-US" sz="1800" strike="sngStrike" kern="1200" dirty="0"/>
        </a:p>
      </dsp:txBody>
      <dsp:txXfrm rot="-5400000">
        <a:off x="3895343" y="73061"/>
        <a:ext cx="6853238" cy="1327566"/>
      </dsp:txXfrm>
    </dsp:sp>
    <dsp:sp modelId="{E1DF83B7-D824-4F45-82C6-4835D83B6A37}">
      <dsp:nvSpPr>
        <dsp:cNvPr id="0" name=""/>
        <dsp:cNvSpPr/>
      </dsp:nvSpPr>
      <dsp:spPr>
        <a:xfrm>
          <a:off x="0" y="310579"/>
          <a:ext cx="3895344" cy="85252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3400" kern="1200" dirty="0"/>
            <a:t>B+ Tree</a:t>
          </a:r>
          <a:endParaRPr lang="en-US" sz="3400" kern="1200" dirty="0"/>
        </a:p>
      </dsp:txBody>
      <dsp:txXfrm>
        <a:off x="41617" y="352196"/>
        <a:ext cx="3812110" cy="769293"/>
      </dsp:txXfrm>
    </dsp:sp>
    <dsp:sp modelId="{BC3CC390-9DAF-4772-B6E4-5ECE8F9E2FCF}">
      <dsp:nvSpPr>
        <dsp:cNvPr id="0" name=""/>
        <dsp:cNvSpPr/>
      </dsp:nvSpPr>
      <dsp:spPr>
        <a:xfrm rot="5400000">
          <a:off x="7109801" y="-1483007"/>
          <a:ext cx="496141" cy="6925056"/>
        </a:xfrm>
        <a:prstGeom prst="round2SameRect">
          <a:avLst/>
        </a:prstGeom>
        <a:solidFill>
          <a:schemeClr val="accent2">
            <a:tint val="40000"/>
            <a:alpha val="90000"/>
            <a:hueOff val="-1269451"/>
            <a:satOff val="-1315"/>
            <a:lumOff val="-9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269451"/>
              <a:satOff val="-1315"/>
              <a:lumOff val="-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b="1" kern="1200" dirty="0"/>
            <a:t>Fast cloning &amp; freezing</a:t>
          </a:r>
          <a:endParaRPr lang="en-US" sz="1800" kern="1200" dirty="0"/>
        </a:p>
      </dsp:txBody>
      <dsp:txXfrm rot="-5400000">
        <a:off x="3895344" y="1755670"/>
        <a:ext cx="6900836" cy="447701"/>
      </dsp:txXfrm>
    </dsp:sp>
    <dsp:sp modelId="{1017BC17-6A8E-4FAD-A89C-165C75F62FF7}">
      <dsp:nvSpPr>
        <dsp:cNvPr id="0" name=""/>
        <dsp:cNvSpPr/>
      </dsp:nvSpPr>
      <dsp:spPr>
        <a:xfrm>
          <a:off x="0" y="1567944"/>
          <a:ext cx="3895344" cy="823151"/>
        </a:xfrm>
        <a:prstGeom prst="roundRect">
          <a:avLst/>
        </a:prstGeom>
        <a:gradFill rotWithShape="0">
          <a:gsLst>
            <a:gs pos="0">
              <a:schemeClr val="accent2">
                <a:hueOff val="-852980"/>
                <a:satOff val="-9616"/>
                <a:lumOff val="117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-852980"/>
                <a:satOff val="-9616"/>
                <a:lumOff val="117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3400" kern="1200" dirty="0" err="1"/>
            <a:t>Semipersistence</a:t>
          </a:r>
          <a:endParaRPr lang="en-US" sz="3400" kern="1200" dirty="0"/>
        </a:p>
      </dsp:txBody>
      <dsp:txXfrm>
        <a:off x="40183" y="1608127"/>
        <a:ext cx="3814978" cy="742785"/>
      </dsp:txXfrm>
    </dsp:sp>
    <dsp:sp modelId="{92A9C345-2935-4318-BF18-B77A59CACC42}">
      <dsp:nvSpPr>
        <dsp:cNvPr id="0" name=""/>
        <dsp:cNvSpPr/>
      </dsp:nvSpPr>
      <dsp:spPr>
        <a:xfrm rot="5400000">
          <a:off x="6549102" y="-167161"/>
          <a:ext cx="1617539" cy="6925056"/>
        </a:xfrm>
        <a:prstGeom prst="round2SameRect">
          <a:avLst/>
        </a:prstGeom>
        <a:solidFill>
          <a:schemeClr val="accent2">
            <a:tint val="40000"/>
            <a:alpha val="90000"/>
            <a:hueOff val="-2538903"/>
            <a:satOff val="-2631"/>
            <a:lumOff val="-18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538903"/>
              <a:satOff val="-2631"/>
              <a:lumOff val="-18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 rot="-5400000">
        <a:off x="3895344" y="2565559"/>
        <a:ext cx="6846094" cy="1459615"/>
      </dsp:txXfrm>
    </dsp:sp>
    <dsp:sp modelId="{DF3E3C74-16BF-435F-BB8D-2B84CB8DF0C3}">
      <dsp:nvSpPr>
        <dsp:cNvPr id="0" name=""/>
        <dsp:cNvSpPr/>
      </dsp:nvSpPr>
      <dsp:spPr>
        <a:xfrm>
          <a:off x="0" y="2868710"/>
          <a:ext cx="3895344" cy="853310"/>
        </a:xfrm>
        <a:prstGeom prst="roundRect">
          <a:avLst/>
        </a:prstGeom>
        <a:gradFill rotWithShape="0">
          <a:gsLst>
            <a:gs pos="0">
              <a:schemeClr val="accent2">
                <a:hueOff val="-1705961"/>
                <a:satOff val="-19232"/>
                <a:lumOff val="2355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-1705961"/>
                <a:satOff val="-19232"/>
                <a:lumOff val="2355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3400" kern="1200" dirty="0"/>
            <a:t>Bonus features</a:t>
          </a:r>
          <a:endParaRPr lang="en-US" sz="3400" kern="1200" dirty="0"/>
        </a:p>
      </dsp:txBody>
      <dsp:txXfrm>
        <a:off x="41655" y="2910365"/>
        <a:ext cx="3812034" cy="770000"/>
      </dsp:txXfrm>
    </dsp:sp>
    <dsp:sp modelId="{27E5176F-45DD-489C-859E-14538B5DFD39}">
      <dsp:nvSpPr>
        <dsp:cNvPr id="0" name=""/>
        <dsp:cNvSpPr/>
      </dsp:nvSpPr>
      <dsp:spPr>
        <a:xfrm rot="5400000">
          <a:off x="7045251" y="1118696"/>
          <a:ext cx="625241" cy="6925056"/>
        </a:xfrm>
        <a:prstGeom prst="round2SameRect">
          <a:avLst/>
        </a:prstGeom>
        <a:solidFill>
          <a:schemeClr val="accent2">
            <a:tint val="40000"/>
            <a:alpha val="90000"/>
            <a:hueOff val="-3808354"/>
            <a:satOff val="-3946"/>
            <a:lumOff val="-27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3808354"/>
              <a:satOff val="-3946"/>
              <a:lumOff val="-2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 rot="-5400000">
        <a:off x="3895344" y="4299125"/>
        <a:ext cx="6894534" cy="564197"/>
      </dsp:txXfrm>
    </dsp:sp>
    <dsp:sp modelId="{585879AA-1742-42AE-806B-904B0525EDD9}">
      <dsp:nvSpPr>
        <dsp:cNvPr id="0" name=""/>
        <dsp:cNvSpPr/>
      </dsp:nvSpPr>
      <dsp:spPr>
        <a:xfrm>
          <a:off x="0" y="4199635"/>
          <a:ext cx="3895344" cy="763177"/>
        </a:xfrm>
        <a:prstGeom prst="roundRect">
          <a:avLst/>
        </a:prstGeom>
        <a:gradFill rotWithShape="0">
          <a:gsLst>
            <a:gs pos="0">
              <a:schemeClr val="accent2">
                <a:hueOff val="-2558941"/>
                <a:satOff val="-28848"/>
                <a:lumOff val="353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-2558941"/>
                <a:satOff val="-28848"/>
                <a:lumOff val="353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Variants</a:t>
          </a:r>
        </a:p>
      </dsp:txBody>
      <dsp:txXfrm>
        <a:off x="37255" y="4236890"/>
        <a:ext cx="3820834" cy="688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DD509A2-AD60-4DB8-9712-C11EF8CBB7F1}" type="datetimeFigureOut">
              <a:rPr lang="en-CA" smtClean="0"/>
              <a:t>2020-01-29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F64AFAC-F298-411A-8705-7549A95156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973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09A2-AD60-4DB8-9712-C11EF8CBB7F1}" type="datetimeFigureOut">
              <a:rPr lang="en-CA" smtClean="0"/>
              <a:t>2020-01-29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FAC-F298-411A-8705-7549A95156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468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D509A2-AD60-4DB8-9712-C11EF8CBB7F1}" type="datetimeFigureOut">
              <a:rPr lang="en-CA" smtClean="0"/>
              <a:t>2020-01-29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64AFAC-F298-411A-8705-7549A95156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6408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D509A2-AD60-4DB8-9712-C11EF8CBB7F1}" type="datetimeFigureOut">
              <a:rPr lang="en-CA" smtClean="0"/>
              <a:t>2020-01-29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64AFAC-F298-411A-8705-7549A951562C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163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D509A2-AD60-4DB8-9712-C11EF8CBB7F1}" type="datetimeFigureOut">
              <a:rPr lang="en-CA" smtClean="0"/>
              <a:t>2020-01-29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64AFAC-F298-411A-8705-7549A95156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970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09A2-AD60-4DB8-9712-C11EF8CBB7F1}" type="datetimeFigureOut">
              <a:rPr lang="en-CA" smtClean="0"/>
              <a:t>2020-01-29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FAC-F298-411A-8705-7549A95156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5107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09A2-AD60-4DB8-9712-C11EF8CBB7F1}" type="datetimeFigureOut">
              <a:rPr lang="en-CA" smtClean="0"/>
              <a:t>2020-01-29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FAC-F298-411A-8705-7549A95156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0444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09A2-AD60-4DB8-9712-C11EF8CBB7F1}" type="datetimeFigureOut">
              <a:rPr lang="en-CA" smtClean="0"/>
              <a:t>2020-01-29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FAC-F298-411A-8705-7549A95156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2268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D509A2-AD60-4DB8-9712-C11EF8CBB7F1}" type="datetimeFigureOut">
              <a:rPr lang="en-CA" smtClean="0"/>
              <a:t>2020-01-29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64AFAC-F298-411A-8705-7549A95156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756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09A2-AD60-4DB8-9712-C11EF8CBB7F1}" type="datetimeFigureOut">
              <a:rPr lang="en-CA" smtClean="0"/>
              <a:t>2020-01-29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FAC-F298-411A-8705-7549A95156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403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D509A2-AD60-4DB8-9712-C11EF8CBB7F1}" type="datetimeFigureOut">
              <a:rPr lang="en-CA" smtClean="0"/>
              <a:t>2020-01-29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64AFAC-F298-411A-8705-7549A95156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533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09A2-AD60-4DB8-9712-C11EF8CBB7F1}" type="datetimeFigureOut">
              <a:rPr lang="en-CA" smtClean="0"/>
              <a:t>2020-01-29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FAC-F298-411A-8705-7549A95156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774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09A2-AD60-4DB8-9712-C11EF8CBB7F1}" type="datetimeFigureOut">
              <a:rPr lang="en-CA" smtClean="0"/>
              <a:t>2020-01-29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FAC-F298-411A-8705-7549A95156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63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09A2-AD60-4DB8-9712-C11EF8CBB7F1}" type="datetimeFigureOut">
              <a:rPr lang="en-CA" smtClean="0"/>
              <a:t>2020-01-29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FAC-F298-411A-8705-7549A95156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535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09A2-AD60-4DB8-9712-C11EF8CBB7F1}" type="datetimeFigureOut">
              <a:rPr lang="en-CA" smtClean="0"/>
              <a:t>2020-01-29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FAC-F298-411A-8705-7549A95156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54671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09A2-AD60-4DB8-9712-C11EF8CBB7F1}" type="datetimeFigureOut">
              <a:rPr lang="en-CA" smtClean="0"/>
              <a:t>2020-01-29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FAC-F298-411A-8705-7549A95156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8753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09A2-AD60-4DB8-9712-C11EF8CBB7F1}" type="datetimeFigureOut">
              <a:rPr lang="en-CA" smtClean="0"/>
              <a:t>2020-01-29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FAC-F298-411A-8705-7549A95156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34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509A2-AD60-4DB8-9712-C11EF8CBB7F1}" type="datetimeFigureOut">
              <a:rPr lang="en-CA" smtClean="0"/>
              <a:t>2020-01-29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AFAC-F298-411A-8705-7549A95156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78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  <p:sldLayoutId id="2147484061" r:id="rId13"/>
    <p:sldLayoutId id="2147484062" r:id="rId14"/>
    <p:sldLayoutId id="2147484063" r:id="rId15"/>
    <p:sldLayoutId id="2147484064" r:id="rId16"/>
    <p:sldLayoutId id="214748406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0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2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0.xml"/><Relationship Id="rId5" Type="http://schemas.openxmlformats.org/officeDocument/2006/relationships/diagramLayout" Target="../diagrams/layout20.xml"/><Relationship Id="rId4" Type="http://schemas.openxmlformats.org/officeDocument/2006/relationships/diagramData" Target="../diagrams/data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wertie/baadia/blob/master/Util/UndoStack.c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hyperlink" Target="http://core.loyc.net/collections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9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Relationship">
            <a:extLst>
              <a:ext uri="{FF2B5EF4-FFF2-40B4-BE49-F238E27FC236}">
                <a16:creationId xmlns:a16="http://schemas.microsoft.com/office/drawing/2014/main" id="{8F87B18C-F7A4-4B1C-BDE4-6C8C7C733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606" y="941122"/>
            <a:ext cx="5115048" cy="51150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8266A3-5054-4288-8D0E-CB3DC8FB6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9996" y="2669162"/>
            <a:ext cx="5299284" cy="1441450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CA" sz="4800" dirty="0"/>
              <a:t>A-List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6B90B-F672-4BDC-B930-49E1EA3D8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7315" y="4182299"/>
            <a:ext cx="3761965" cy="609874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CA" dirty="0"/>
              <a:t>by David Piepgrass</a:t>
            </a:r>
          </a:p>
        </p:txBody>
      </p:sp>
    </p:spTree>
    <p:extLst>
      <p:ext uri="{BB962C8B-B14F-4D97-AF65-F5344CB8AC3E}">
        <p14:creationId xmlns:p14="http://schemas.microsoft.com/office/powerpoint/2010/main" val="100422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BE8C-E069-48B7-B784-79EFAFC9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525612"/>
            <a:ext cx="5730240" cy="1293028"/>
          </a:xfrm>
        </p:spPr>
        <p:txBody>
          <a:bodyPr>
            <a:normAutofit/>
          </a:bodyPr>
          <a:lstStyle/>
          <a:p>
            <a:pPr algn="l"/>
            <a:r>
              <a:rPr lang="en-CA" sz="2800" dirty="0"/>
              <a:t>A-LIST = All-purpose List: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1BED7A7-F46E-40C8-B385-432D8C3B4D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391334"/>
              </p:ext>
            </p:extLst>
          </p:nvPr>
        </p:nvGraphicFramePr>
        <p:xfrm>
          <a:off x="685800" y="1568824"/>
          <a:ext cx="10820400" cy="496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EB11B09-24BD-4C21-B312-C7A28FAAB627}"/>
              </a:ext>
            </a:extLst>
          </p:cNvPr>
          <p:cNvSpPr/>
          <p:nvPr/>
        </p:nvSpPr>
        <p:spPr>
          <a:xfrm>
            <a:off x="2378438" y="2434695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55715F-6E66-4562-A368-976AA812FE04}"/>
              </a:ext>
            </a:extLst>
          </p:cNvPr>
          <p:cNvSpPr/>
          <p:nvPr/>
        </p:nvSpPr>
        <p:spPr>
          <a:xfrm>
            <a:off x="2377438" y="3730830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23BDB-3310-47CA-BD85-9AB6C50252F1}"/>
              </a:ext>
            </a:extLst>
          </p:cNvPr>
          <p:cNvSpPr/>
          <p:nvPr/>
        </p:nvSpPr>
        <p:spPr>
          <a:xfrm>
            <a:off x="2377438" y="5056252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58273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BE8C-E069-48B7-B784-79EFAFC9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525612"/>
            <a:ext cx="5730240" cy="1293028"/>
          </a:xfrm>
        </p:spPr>
        <p:txBody>
          <a:bodyPr>
            <a:normAutofit/>
          </a:bodyPr>
          <a:lstStyle/>
          <a:p>
            <a:pPr algn="l"/>
            <a:r>
              <a:rPr lang="en-CA" sz="2800" dirty="0"/>
              <a:t>A-LIST = All-purpose List: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1BED7A7-F46E-40C8-B385-432D8C3B4D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1568824"/>
          <a:ext cx="10820400" cy="496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EB11B09-24BD-4C21-B312-C7A28FAAB627}"/>
              </a:ext>
            </a:extLst>
          </p:cNvPr>
          <p:cNvSpPr/>
          <p:nvPr/>
        </p:nvSpPr>
        <p:spPr>
          <a:xfrm>
            <a:off x="2378438" y="2434695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55715F-6E66-4562-A368-976AA812FE04}"/>
              </a:ext>
            </a:extLst>
          </p:cNvPr>
          <p:cNvSpPr/>
          <p:nvPr/>
        </p:nvSpPr>
        <p:spPr>
          <a:xfrm>
            <a:off x="2377438" y="3730830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23BDB-3310-47CA-BD85-9AB6C50252F1}"/>
              </a:ext>
            </a:extLst>
          </p:cNvPr>
          <p:cNvSpPr/>
          <p:nvPr/>
        </p:nvSpPr>
        <p:spPr>
          <a:xfrm>
            <a:off x="2377438" y="5056252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66448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BE8C-E069-48B7-B784-79EFAFC9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525612"/>
            <a:ext cx="5730240" cy="1293028"/>
          </a:xfrm>
        </p:spPr>
        <p:txBody>
          <a:bodyPr>
            <a:normAutofit/>
          </a:bodyPr>
          <a:lstStyle/>
          <a:p>
            <a:pPr algn="l"/>
            <a:r>
              <a:rPr lang="en-CA" sz="2800" dirty="0"/>
              <a:t>A-LIST Bonus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DD6CA-EFA0-4F1C-9A6F-DE412768D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2109104-3FBC-466F-863C-40C5A042B9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768826"/>
              </p:ext>
            </p:extLst>
          </p:nvPr>
        </p:nvGraphicFramePr>
        <p:xfrm>
          <a:off x="685800" y="1568825"/>
          <a:ext cx="10820400" cy="1567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699C5A-01DB-46A4-92A6-FB01F33F423E}"/>
              </a:ext>
            </a:extLst>
          </p:cNvPr>
          <p:cNvSpPr txBox="1"/>
          <p:nvPr/>
        </p:nvSpPr>
        <p:spPr>
          <a:xfrm>
            <a:off x="685800" y="3038115"/>
            <a:ext cx="10820400" cy="378565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/>
              <a:t>Bonus methods: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b="1" dirty="0"/>
              <a:t>Fast bulk changes: </a:t>
            </a:r>
            <a:r>
              <a:rPr lang="en-CA" sz="2000" b="1" dirty="0" err="1"/>
              <a:t>AddRange</a:t>
            </a:r>
            <a:r>
              <a:rPr lang="en-CA" sz="2000" b="1" dirty="0"/>
              <a:t>, </a:t>
            </a:r>
            <a:r>
              <a:rPr lang="en-CA" sz="2000" b="1" dirty="0" err="1"/>
              <a:t>InsertRange</a:t>
            </a:r>
            <a:r>
              <a:rPr lang="en-CA" sz="2000" b="1" dirty="0"/>
              <a:t>, </a:t>
            </a:r>
            <a:r>
              <a:rPr lang="en-CA" sz="2000" b="1" dirty="0" err="1"/>
              <a:t>RemoveRange</a:t>
            </a:r>
            <a:endParaRPr lang="en-CA" sz="20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sz="2000" dirty="0"/>
              <a:t>e.g. </a:t>
            </a:r>
            <a:r>
              <a:rPr lang="en-CA" sz="2000" dirty="0" err="1"/>
              <a:t>AddRange</a:t>
            </a:r>
            <a:r>
              <a:rPr lang="en-CA" sz="2000" dirty="0"/>
              <a:t>(L) takes O(log(</a:t>
            </a:r>
            <a:r>
              <a:rPr lang="en-CA" sz="2000" dirty="0" err="1"/>
              <a:t>this.Count</a:t>
            </a:r>
            <a:r>
              <a:rPr lang="en-CA" sz="2000" dirty="0"/>
              <a:t>) + </a:t>
            </a:r>
            <a:r>
              <a:rPr lang="en-CA" sz="2000" dirty="0" err="1"/>
              <a:t>L.Count</a:t>
            </a:r>
            <a:r>
              <a:rPr lang="en-CA" sz="2000" dirty="0"/>
              <a:t>)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b="1" dirty="0"/>
              <a:t>Freeze(): </a:t>
            </a:r>
            <a:r>
              <a:rPr lang="en-CA" sz="2000" dirty="0"/>
              <a:t>blocks future changes (via </a:t>
            </a:r>
            <a:r>
              <a:rPr lang="en-CA" sz="2000" b="1" dirty="0" err="1"/>
              <a:t>ReadOnlyException</a:t>
            </a:r>
            <a:r>
              <a:rPr lang="en-CA" sz="2000" dirty="0"/>
              <a:t>; clones are unfrozen)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b="1" dirty="0"/>
              <a:t>Fast merge: Prepend, Append, </a:t>
            </a:r>
            <a:r>
              <a:rPr lang="en-CA" sz="2000" b="1" dirty="0" err="1"/>
              <a:t>InsertRange</a:t>
            </a:r>
            <a:endParaRPr lang="en-CA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b="1" dirty="0"/>
              <a:t>Fast split: </a:t>
            </a:r>
            <a:r>
              <a:rPr lang="en-CA" sz="2000" b="1" dirty="0" err="1"/>
              <a:t>RemoveSection</a:t>
            </a:r>
            <a:r>
              <a:rPr lang="en-CA" sz="2000" b="1" dirty="0"/>
              <a:t> </a:t>
            </a:r>
            <a:r>
              <a:rPr lang="en-CA" sz="2000" dirty="0"/>
              <a:t>(removes a </a:t>
            </a:r>
            <a:r>
              <a:rPr lang="en-CA" sz="2000" dirty="0" err="1"/>
              <a:t>sublist</a:t>
            </a:r>
            <a:r>
              <a:rPr lang="en-CA" sz="2000" dirty="0"/>
              <a:t> and returns 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b="1" dirty="0"/>
              <a:t>Fast partial clone: </a:t>
            </a:r>
            <a:r>
              <a:rPr lang="en-CA" sz="2000" b="1" dirty="0" err="1"/>
              <a:t>CopySection</a:t>
            </a:r>
            <a:r>
              <a:rPr lang="en-CA" sz="2000" b="1" dirty="0"/>
              <a:t> </a:t>
            </a:r>
            <a:r>
              <a:rPr lang="en-CA" sz="2000" dirty="0"/>
              <a:t>(marks </a:t>
            </a:r>
            <a:r>
              <a:rPr lang="en-CA" sz="2000" i="1" dirty="0"/>
              <a:t>part</a:t>
            </a:r>
            <a:r>
              <a:rPr lang="en-CA" sz="2000" dirty="0"/>
              <a:t> of tree as frozen)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b="1" dirty="0"/>
              <a:t>Views: </a:t>
            </a:r>
            <a:r>
              <a:rPr lang="en-CA" sz="2000" b="1" dirty="0" err="1"/>
              <a:t>ReverseView</a:t>
            </a:r>
            <a:r>
              <a:rPr lang="en-CA" sz="2000" b="1" dirty="0"/>
              <a:t>, Slice(</a:t>
            </a:r>
            <a:r>
              <a:rPr lang="en-CA" sz="2000" dirty="0"/>
              <a:t>start, count</a:t>
            </a:r>
            <a:r>
              <a:rPr lang="en-CA" sz="2000" b="1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b="1" dirty="0" err="1"/>
              <a:t>TryGet</a:t>
            </a:r>
            <a:r>
              <a:rPr lang="en-CA" sz="2000" b="1" dirty="0"/>
              <a:t>, </a:t>
            </a:r>
            <a:r>
              <a:rPr lang="en-CA" sz="2000" b="1" dirty="0" err="1"/>
              <a:t>TrySet</a:t>
            </a:r>
            <a:r>
              <a:rPr lang="en-CA" sz="2000" b="1" dirty="0"/>
              <a:t>: </a:t>
            </a:r>
            <a:r>
              <a:rPr lang="en-CA" sz="2000" dirty="0"/>
              <a:t>easier and faster than “if (</a:t>
            </a:r>
            <a:r>
              <a:rPr lang="en-CA" sz="2000" dirty="0" err="1"/>
              <a:t>i</a:t>
            </a:r>
            <a:r>
              <a:rPr lang="en-CA" sz="2000" dirty="0"/>
              <a:t> &gt;= 0 &amp;&amp; </a:t>
            </a:r>
            <a:r>
              <a:rPr lang="en-CA" sz="2000" dirty="0" err="1"/>
              <a:t>i</a:t>
            </a:r>
            <a:r>
              <a:rPr lang="en-CA" sz="2000" dirty="0"/>
              <a:t> &lt;= Count) { use list[</a:t>
            </a:r>
            <a:r>
              <a:rPr lang="en-CA" sz="2000" dirty="0" err="1"/>
              <a:t>i</a:t>
            </a:r>
            <a:r>
              <a:rPr lang="en-CA" sz="2000" dirty="0"/>
              <a:t>] }”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b="1" dirty="0"/>
              <a:t>Sort(): </a:t>
            </a:r>
            <a:r>
              <a:rPr lang="en-CA" sz="2000" dirty="0"/>
              <a:t>custom algorithm for </a:t>
            </a:r>
            <a:r>
              <a:rPr lang="en-CA" sz="2000" dirty="0" err="1"/>
              <a:t>AList</a:t>
            </a:r>
            <a:r>
              <a:rPr lang="en-CA" sz="2000" dirty="0"/>
              <a:t>&lt;T&gt;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b="1" dirty="0"/>
              <a:t>Observability / tree observers: </a:t>
            </a:r>
            <a:r>
              <a:rPr lang="en-CA" b="1" dirty="0" err="1"/>
              <a:t>ListChanging</a:t>
            </a:r>
            <a:r>
              <a:rPr lang="en-CA" b="1" dirty="0"/>
              <a:t> event / </a:t>
            </a:r>
            <a:r>
              <a:rPr lang="en-CA" b="1" dirty="0" err="1"/>
              <a:t>AddObserver</a:t>
            </a:r>
            <a:r>
              <a:rPr lang="en-CA" b="1" dirty="0"/>
              <a:t>, </a:t>
            </a:r>
            <a:r>
              <a:rPr lang="en-CA" b="1" dirty="0" err="1"/>
              <a:t>RemoveObserver</a:t>
            </a:r>
            <a:endParaRPr lang="en-CA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b="1" dirty="0"/>
              <a:t>More stuff: First, Last, </a:t>
            </a:r>
            <a:r>
              <a:rPr lang="en-CA" sz="2000" b="1" dirty="0" err="1"/>
              <a:t>IndexesOf</a:t>
            </a:r>
            <a:r>
              <a:rPr lang="en-CA" sz="2000" b="1" dirty="0"/>
              <a:t>(</a:t>
            </a:r>
            <a:r>
              <a:rPr lang="en-CA" sz="2000" dirty="0"/>
              <a:t>T</a:t>
            </a:r>
            <a:r>
              <a:rPr lang="en-CA" sz="2000" b="1" dirty="0"/>
              <a:t>), Swap(</a:t>
            </a:r>
            <a:r>
              <a:rPr lang="en-CA" sz="2000" dirty="0" err="1"/>
              <a:t>AList</a:t>
            </a:r>
            <a:r>
              <a:rPr lang="en-CA" sz="2000" dirty="0"/>
              <a:t>&lt;T&gt;</a:t>
            </a:r>
            <a:r>
              <a:rPr lang="en-CA" sz="2000" b="1" dirty="0"/>
              <a:t>), </a:t>
            </a:r>
            <a:r>
              <a:rPr lang="en-CA" sz="2000" b="1" dirty="0" err="1"/>
              <a:t>RemoveAll</a:t>
            </a:r>
            <a:r>
              <a:rPr lang="en-CA" sz="2000" b="1" dirty="0"/>
              <a:t>(</a:t>
            </a:r>
            <a:r>
              <a:rPr lang="en-CA" sz="2000" dirty="0"/>
              <a:t>Predicate&lt;T&gt;</a:t>
            </a:r>
            <a:r>
              <a:rPr lang="en-CA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4632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DD6CA-EFA0-4F1C-9A6F-DE412768D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856984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9BE8C-E069-48B7-B784-79EFAFC9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525612"/>
            <a:ext cx="5730240" cy="1293028"/>
          </a:xfrm>
        </p:spPr>
        <p:txBody>
          <a:bodyPr>
            <a:normAutofit/>
          </a:bodyPr>
          <a:lstStyle/>
          <a:p>
            <a:pPr algn="l"/>
            <a:r>
              <a:rPr lang="en-CA" sz="2800" dirty="0"/>
              <a:t>A-LIST Bonus Methods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2109104-3FBC-466F-863C-40C5A042B9E0}"/>
              </a:ext>
            </a:extLst>
          </p:cNvPr>
          <p:cNvGraphicFramePr>
            <a:graphicFrameLocks/>
          </p:cNvGraphicFramePr>
          <p:nvPr/>
        </p:nvGraphicFramePr>
        <p:xfrm>
          <a:off x="685800" y="1568825"/>
          <a:ext cx="10820400" cy="1567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7F05F9C-85F6-44CF-A761-EF63C33DDCDF}"/>
              </a:ext>
            </a:extLst>
          </p:cNvPr>
          <p:cNvSpPr/>
          <p:nvPr/>
        </p:nvSpPr>
        <p:spPr>
          <a:xfrm>
            <a:off x="8198763" y="4521219"/>
            <a:ext cx="36682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Time (</a:t>
            </a:r>
            <a:r>
              <a:rPr lang="en-CA" b="1" dirty="0" err="1"/>
              <a:t>ms</a:t>
            </a:r>
            <a:r>
              <a:rPr lang="en-CA" b="1" dirty="0"/>
              <a:t>): 0</a:t>
            </a:r>
          </a:p>
          <a:p>
            <a:r>
              <a:rPr lang="en-CA" dirty="0"/>
              <a:t>  Average: 499999.041976042</a:t>
            </a:r>
          </a:p>
          <a:p>
            <a:r>
              <a:rPr lang="en-CA" dirty="0"/>
              <a:t>  Std Dev: 288674.922399532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B90AD8-90F9-4938-85E9-EFAA764139E9}"/>
              </a:ext>
            </a:extLst>
          </p:cNvPr>
          <p:cNvSpPr/>
          <p:nvPr/>
        </p:nvSpPr>
        <p:spPr>
          <a:xfrm>
            <a:off x="685801" y="3136605"/>
            <a:ext cx="73736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var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list  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</a:t>
            </a:r>
            <a:r>
              <a:rPr lang="en-CA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CA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&gt;(</a:t>
            </a:r>
            <a:r>
              <a:rPr lang="en-CA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Enumerable</a:t>
            </a:r>
            <a:r>
              <a:rPr lang="en-CA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b="1" dirty="0" err="1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Range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dirty="0">
                <a:solidFill>
                  <a:srgbClr val="9C5D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>
                <a:solidFill>
                  <a:srgbClr val="9C5D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999999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));</a:t>
            </a:r>
            <a:endParaRPr lang="en-CA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var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 err="1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alist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AList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CA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&gt;(</a:t>
            </a:r>
            <a:r>
              <a:rPr lang="en-CA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Enumerable</a:t>
            </a:r>
            <a:r>
              <a:rPr lang="en-CA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b="1" dirty="0" err="1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Range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dirty="0">
                <a:solidFill>
                  <a:srgbClr val="9C5D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>
                <a:solidFill>
                  <a:srgbClr val="9C5D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999999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));</a:t>
            </a:r>
            <a:endParaRPr lang="en-CA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var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tracker 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alist</a:t>
            </a:r>
            <a:r>
              <a:rPr lang="en-CA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b="1" dirty="0" err="1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StatisticTracker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dirty="0" err="1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=&gt;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double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r>
              <a:rPr lang="en-CA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  <a:endParaRPr lang="en-CA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tracker</a:t>
            </a:r>
            <a:r>
              <a:rPr lang="en-CA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Statistic</a:t>
            </a:r>
            <a:r>
              <a:rPr lang="en-CA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b="1" dirty="0" err="1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StdDeviation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i="1" dirty="0">
                <a:solidFill>
                  <a:srgbClr val="AAAAA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// cause initial calculation</a:t>
            </a:r>
            <a:endParaRPr lang="en-CA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27EAF8-FF55-4838-BBE6-7F6341F04544}"/>
              </a:ext>
            </a:extLst>
          </p:cNvPr>
          <p:cNvSpPr/>
          <p:nvPr/>
        </p:nvSpPr>
        <p:spPr>
          <a:xfrm>
            <a:off x="8198763" y="3148741"/>
            <a:ext cx="3807518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50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void</a:t>
            </a:r>
            <a:r>
              <a:rPr lang="en-CA" sz="105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1050" b="1" dirty="0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Report</a:t>
            </a:r>
            <a:r>
              <a:rPr lang="en-CA" sz="105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sz="1050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Statistic</a:t>
            </a:r>
            <a:r>
              <a:rPr lang="en-CA" sz="105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stat</a:t>
            </a:r>
            <a:r>
              <a:rPr lang="en-CA" sz="105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CA" sz="105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1050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CA" sz="105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1050" dirty="0" err="1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millisec</a:t>
            </a:r>
            <a:r>
              <a:rPr lang="en-CA" sz="105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CA" sz="1050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sz="105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endParaRPr lang="en-CA" sz="1050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sz="105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CA" sz="1050" b="1" dirty="0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WriteLine</a:t>
            </a:r>
            <a:r>
              <a:rPr lang="en-CA" sz="105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($"</a:t>
            </a:r>
            <a:r>
              <a:rPr lang="en-CA" sz="1050" dirty="0">
                <a:solidFill>
                  <a:srgbClr val="448C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Time (</a:t>
            </a:r>
            <a:r>
              <a:rPr lang="en-CA" sz="1050" dirty="0" err="1">
                <a:solidFill>
                  <a:srgbClr val="448C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ms</a:t>
            </a:r>
            <a:r>
              <a:rPr lang="en-CA" sz="1050" dirty="0">
                <a:solidFill>
                  <a:srgbClr val="448C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): </a:t>
            </a:r>
            <a:r>
              <a:rPr lang="en-CA" sz="105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CA" sz="1050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millisec</a:t>
            </a:r>
            <a:r>
              <a:rPr lang="en-CA" sz="105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}");</a:t>
            </a:r>
            <a:endParaRPr lang="en-CA" sz="1050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sz="105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CA" sz="1050" b="1" dirty="0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WriteLine</a:t>
            </a:r>
            <a:r>
              <a:rPr lang="en-CA" sz="105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($"</a:t>
            </a:r>
            <a:r>
              <a:rPr lang="en-CA" sz="1050" dirty="0">
                <a:solidFill>
                  <a:srgbClr val="448C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Average: </a:t>
            </a:r>
            <a:r>
              <a:rPr lang="en-CA" sz="105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CA" sz="1050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stat</a:t>
            </a:r>
            <a:r>
              <a:rPr lang="en-CA" sz="1050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sz="1050" b="1" dirty="0" err="1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Avg</a:t>
            </a:r>
            <a:r>
              <a:rPr lang="en-CA" sz="105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()}");</a:t>
            </a:r>
            <a:endParaRPr lang="en-CA" sz="1050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sz="105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CA" sz="1050" b="1" dirty="0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WriteLine</a:t>
            </a:r>
            <a:r>
              <a:rPr lang="en-CA" sz="105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($"</a:t>
            </a:r>
            <a:r>
              <a:rPr lang="en-CA" sz="1050" dirty="0">
                <a:solidFill>
                  <a:srgbClr val="448C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Std Dev: </a:t>
            </a:r>
            <a:r>
              <a:rPr lang="en-CA" sz="105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CA" sz="1050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stat</a:t>
            </a:r>
            <a:r>
              <a:rPr lang="en-CA" sz="1050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sz="1050" b="1" dirty="0" err="1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StdDeviation</a:t>
            </a:r>
            <a:r>
              <a:rPr lang="en-CA" sz="105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()}");</a:t>
            </a:r>
          </a:p>
          <a:p>
            <a:r>
              <a:rPr lang="en-CA" sz="105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CA" sz="1050" b="1" dirty="0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WriteLine</a:t>
            </a:r>
            <a:r>
              <a:rPr lang="en-CA" sz="105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  <a:endParaRPr lang="en-CA" sz="1050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sz="105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endParaRPr lang="en-CA" sz="1050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838638-706C-408C-A5D0-00A90DADC42B}"/>
              </a:ext>
            </a:extLst>
          </p:cNvPr>
          <p:cNvCxnSpPr/>
          <p:nvPr/>
        </p:nvCxnSpPr>
        <p:spPr>
          <a:xfrm flipV="1">
            <a:off x="8059479" y="3136605"/>
            <a:ext cx="0" cy="35512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87F552-0A6B-40C3-B40E-C62295E64910}"/>
              </a:ext>
            </a:extLst>
          </p:cNvPr>
          <p:cNvCxnSpPr/>
          <p:nvPr/>
        </p:nvCxnSpPr>
        <p:spPr>
          <a:xfrm>
            <a:off x="685800" y="5536881"/>
            <a:ext cx="1118119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B895F2-D8FA-4BFF-B27F-F92CC0D7DD06}"/>
              </a:ext>
            </a:extLst>
          </p:cNvPr>
          <p:cNvCxnSpPr/>
          <p:nvPr/>
        </p:nvCxnSpPr>
        <p:spPr>
          <a:xfrm>
            <a:off x="685800" y="4441480"/>
            <a:ext cx="1118119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63E142E-C0E6-4F11-9839-D6678BD60E2A}"/>
              </a:ext>
            </a:extLst>
          </p:cNvPr>
          <p:cNvSpPr/>
          <p:nvPr/>
        </p:nvSpPr>
        <p:spPr>
          <a:xfrm>
            <a:off x="8198763" y="5634186"/>
            <a:ext cx="36682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Time (</a:t>
            </a:r>
            <a:r>
              <a:rPr lang="en-CA" b="1" dirty="0" err="1"/>
              <a:t>ms</a:t>
            </a:r>
            <a:r>
              <a:rPr lang="en-CA" b="1" dirty="0"/>
              <a:t>): 31</a:t>
            </a:r>
          </a:p>
          <a:p>
            <a:r>
              <a:rPr lang="en-CA" dirty="0"/>
              <a:t>  Average: 499999.041976042</a:t>
            </a:r>
          </a:p>
          <a:p>
            <a:r>
              <a:rPr lang="en-CA" dirty="0"/>
              <a:t>  Std Dev: 288674.922398887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41E92F-44FC-40E3-9A95-908209E0DB03}"/>
              </a:ext>
            </a:extLst>
          </p:cNvPr>
          <p:cNvSpPr/>
          <p:nvPr/>
        </p:nvSpPr>
        <p:spPr>
          <a:xfrm>
            <a:off x="685800" y="45304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var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timer 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SimpleTimer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  <a:endParaRPr lang="en-CA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alist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en-CA" dirty="0">
                <a:solidFill>
                  <a:srgbClr val="9C5D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12345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>
                <a:solidFill>
                  <a:srgbClr val="9C5D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54321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en-CA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b="1" dirty="0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Report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tracker</a:t>
            </a:r>
            <a:r>
              <a:rPr lang="en-CA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Statistic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timer</a:t>
            </a:r>
            <a:r>
              <a:rPr lang="en-CA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b="1" dirty="0" err="1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Restart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());</a:t>
            </a:r>
            <a:endParaRPr lang="en-CA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B54B6B-E2F6-4BB0-9493-8BF993BF9837}"/>
              </a:ext>
            </a:extLst>
          </p:cNvPr>
          <p:cNvSpPr/>
          <p:nvPr/>
        </p:nvSpPr>
        <p:spPr>
          <a:xfrm>
            <a:off x="685800" y="5646093"/>
            <a:ext cx="72343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en-CA" dirty="0">
                <a:solidFill>
                  <a:srgbClr val="9C5D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12345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>
                <a:solidFill>
                  <a:srgbClr val="9C5D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54321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en-CA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b="1" dirty="0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Report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en-CA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b="1" dirty="0" err="1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Aggregate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Statistic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(),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 err="1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=&gt;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en-CA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b="1" dirty="0" err="1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}),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timer</a:t>
            </a:r>
            <a:r>
              <a:rPr lang="en-CA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b="1" dirty="0" err="1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Restart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());</a:t>
            </a:r>
            <a:endParaRPr lang="en-CA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564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2C9C-FDA0-41F2-A783-9BAB24B8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933798"/>
          </a:xfrm>
        </p:spPr>
        <p:txBody>
          <a:bodyPr>
            <a:normAutofit/>
          </a:bodyPr>
          <a:lstStyle/>
          <a:p>
            <a:r>
              <a:rPr lang="en-CA" dirty="0"/>
              <a:t>A-List pros &amp;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39926-BBFD-4731-8B13-75B371974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98171"/>
            <a:ext cx="10820400" cy="4872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Advantages vs List&lt;T&gt;: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Disadvantages vs List&lt;T&gt;:</a:t>
            </a:r>
          </a:p>
          <a:p>
            <a:r>
              <a:rPr lang="en-CA" dirty="0"/>
              <a:t>List&lt;T&gt; is usually faster (except insert/remove)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440A8A-D969-4C91-A8E5-99637513B8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0745087"/>
              </p:ext>
            </p:extLst>
          </p:nvPr>
        </p:nvGraphicFramePr>
        <p:xfrm>
          <a:off x="978195" y="2243468"/>
          <a:ext cx="10432312" cy="3157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8953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BE8C-E069-48B7-B784-79EFAFC9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525612"/>
            <a:ext cx="5730240" cy="1293028"/>
          </a:xfrm>
        </p:spPr>
        <p:txBody>
          <a:bodyPr>
            <a:normAutofit/>
          </a:bodyPr>
          <a:lstStyle/>
          <a:p>
            <a:pPr algn="l"/>
            <a:r>
              <a:rPr lang="en-CA" sz="2800" dirty="0"/>
              <a:t>A-LIST Variants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46EEE-B6DC-4F2C-B14D-2FC350FF2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21935"/>
            <a:ext cx="10820400" cy="3496750"/>
          </a:xfrm>
        </p:spPr>
        <p:txBody>
          <a:bodyPr/>
          <a:lstStyle/>
          <a:p>
            <a:pPr marL="285750" indent="-285750"/>
            <a:r>
              <a:rPr lang="en-CA" sz="2400" b="1" dirty="0" err="1"/>
              <a:t>BList</a:t>
            </a:r>
            <a:r>
              <a:rPr lang="en-CA" sz="2400" b="1" dirty="0"/>
              <a:t>&lt;T&gt;: sorted list</a:t>
            </a:r>
          </a:p>
          <a:p>
            <a:pPr marL="742950" lvl="1" indent="-285750"/>
            <a:r>
              <a:rPr lang="en-CA" sz="2400" dirty="0"/>
              <a:t>Like </a:t>
            </a:r>
            <a:r>
              <a:rPr lang="en-CA" sz="2400" dirty="0" err="1"/>
              <a:t>AList</a:t>
            </a:r>
            <a:r>
              <a:rPr lang="en-CA" sz="2400" dirty="0"/>
              <a:t>&lt;T&gt;, but keeps list sorted (has no Insert method)</a:t>
            </a:r>
          </a:p>
          <a:p>
            <a:pPr marL="742950" lvl="1" indent="-285750"/>
            <a:r>
              <a:rPr lang="en-CA" sz="2400" dirty="0"/>
              <a:t>Uses less memory than </a:t>
            </a:r>
            <a:r>
              <a:rPr lang="en-CA" sz="2400" dirty="0" err="1"/>
              <a:t>SortedDictionary</a:t>
            </a:r>
            <a:r>
              <a:rPr lang="en-CA" sz="2400" dirty="0"/>
              <a:t>&lt;K,V&gt;</a:t>
            </a:r>
          </a:p>
          <a:p>
            <a:pPr marL="742950" lvl="1" indent="-285750"/>
            <a:r>
              <a:rPr lang="en-CA" sz="2400" dirty="0"/>
              <a:t>Can find nearest item with </a:t>
            </a:r>
            <a:r>
              <a:rPr lang="en-CA" sz="2400" b="1" dirty="0" err="1"/>
              <a:t>FindLowerBound</a:t>
            </a:r>
            <a:r>
              <a:rPr lang="en-CA" sz="2400" b="1" dirty="0"/>
              <a:t>, </a:t>
            </a:r>
            <a:r>
              <a:rPr lang="en-CA" sz="2400" b="1" dirty="0" err="1"/>
              <a:t>FindUpperBound</a:t>
            </a:r>
            <a:endParaRPr lang="en-CA" sz="2400" dirty="0"/>
          </a:p>
          <a:p>
            <a:pPr marL="742950" lvl="1" indent="-285750"/>
            <a:r>
              <a:rPr lang="en-CA" sz="2400" i="1" dirty="0"/>
              <a:t>More</a:t>
            </a:r>
            <a:r>
              <a:rPr lang="en-CA" sz="2400" dirty="0"/>
              <a:t> bonus methods: </a:t>
            </a:r>
            <a:r>
              <a:rPr lang="en-CA" sz="2400" b="1" dirty="0" err="1"/>
              <a:t>DoRange</a:t>
            </a:r>
            <a:r>
              <a:rPr lang="en-CA" sz="2400" b="1" dirty="0"/>
              <a:t>, </a:t>
            </a:r>
            <a:r>
              <a:rPr lang="en-CA" sz="2400" b="1" dirty="0" err="1"/>
              <a:t>IndexOfExact</a:t>
            </a:r>
            <a:endParaRPr lang="en-CA" sz="2400" b="1" dirty="0"/>
          </a:p>
          <a:p>
            <a:endParaRPr lang="en-CA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26F4AB1-65B0-443E-9871-969E79723C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614890"/>
              </p:ext>
            </p:extLst>
          </p:nvPr>
        </p:nvGraphicFramePr>
        <p:xfrm>
          <a:off x="685800" y="1568825"/>
          <a:ext cx="10820400" cy="749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4474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BE8C-E069-48B7-B784-79EFAFC9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525612"/>
            <a:ext cx="5730240" cy="1293028"/>
          </a:xfrm>
        </p:spPr>
        <p:txBody>
          <a:bodyPr>
            <a:normAutofit/>
          </a:bodyPr>
          <a:lstStyle/>
          <a:p>
            <a:pPr algn="l"/>
            <a:r>
              <a:rPr lang="en-CA" sz="2800" dirty="0"/>
              <a:t>A-LIST Variants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C8E13-71F3-433F-833C-F8D83C51D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21935"/>
            <a:ext cx="10820400" cy="3496749"/>
          </a:xfrm>
        </p:spPr>
        <p:txBody>
          <a:bodyPr/>
          <a:lstStyle/>
          <a:p>
            <a:r>
              <a:rPr lang="en-CA" sz="2400" b="1" dirty="0" err="1"/>
              <a:t>BDictionary</a:t>
            </a:r>
            <a:r>
              <a:rPr lang="en-CA" sz="2400" b="1" dirty="0"/>
              <a:t>&lt;K,V&gt;: sorted dictionary</a:t>
            </a:r>
          </a:p>
          <a:p>
            <a:pPr marL="742950" lvl="1" indent="-285750"/>
            <a:r>
              <a:rPr lang="en-CA" sz="2400" dirty="0"/>
              <a:t>Implements </a:t>
            </a:r>
            <a:r>
              <a:rPr lang="en-US" sz="2400" b="1" dirty="0" err="1"/>
              <a:t>IDictionary</a:t>
            </a:r>
            <a:r>
              <a:rPr lang="en-US" sz="2400" b="1" dirty="0"/>
              <a:t>&lt;K,V&gt;, </a:t>
            </a:r>
            <a:r>
              <a:rPr lang="en-US" sz="2400" b="1" dirty="0" err="1"/>
              <a:t>IReadOnlyDictionary</a:t>
            </a:r>
            <a:r>
              <a:rPr lang="en-US" sz="2400" b="1" dirty="0"/>
              <a:t>&lt;K, V&gt;</a:t>
            </a:r>
            <a:endParaRPr lang="en-CA" sz="2400" b="1" dirty="0"/>
          </a:p>
          <a:p>
            <a:pPr marL="742950" lvl="1" indent="-285750"/>
            <a:r>
              <a:rPr lang="en-CA" sz="2400" dirty="0"/>
              <a:t>Uses less memory than </a:t>
            </a:r>
            <a:r>
              <a:rPr lang="en-CA" sz="2400" dirty="0" err="1"/>
              <a:t>SortedDictionary</a:t>
            </a:r>
            <a:r>
              <a:rPr lang="en-CA" sz="2400" dirty="0"/>
              <a:t>&lt;K,V&gt;</a:t>
            </a:r>
          </a:p>
          <a:p>
            <a:pPr marL="742950" lvl="1" indent="-285750"/>
            <a:r>
              <a:rPr lang="en-CA" sz="2400" dirty="0"/>
              <a:t>Can find nearest item with </a:t>
            </a:r>
            <a:r>
              <a:rPr lang="en-CA" sz="2400" b="1" dirty="0" err="1"/>
              <a:t>FindLowerBound</a:t>
            </a:r>
            <a:r>
              <a:rPr lang="en-CA" sz="2400" b="1" dirty="0"/>
              <a:t>, </a:t>
            </a:r>
            <a:r>
              <a:rPr lang="en-CA" sz="2400" b="1" dirty="0" err="1"/>
              <a:t>FindUpperBound</a:t>
            </a:r>
            <a:endParaRPr lang="en-CA" sz="2400" dirty="0"/>
          </a:p>
          <a:p>
            <a:pPr marL="742950" lvl="1" indent="-285750"/>
            <a:r>
              <a:rPr lang="en-CA" sz="2400" i="1" dirty="0"/>
              <a:t>More</a:t>
            </a:r>
            <a:r>
              <a:rPr lang="en-CA" sz="2400" dirty="0"/>
              <a:t> bonus methods: </a:t>
            </a:r>
            <a:r>
              <a:rPr lang="en-CA" sz="2400" b="1" dirty="0" err="1"/>
              <a:t>AddIfNotPresent</a:t>
            </a:r>
            <a:r>
              <a:rPr lang="en-CA" sz="2400" b="1" dirty="0"/>
              <a:t>, </a:t>
            </a:r>
            <a:r>
              <a:rPr lang="en-CA" sz="2400" b="1" dirty="0" err="1"/>
              <a:t>ReplaceIfPresent</a:t>
            </a:r>
            <a:r>
              <a:rPr lang="en-CA" sz="2400" b="1" dirty="0"/>
              <a:t>, </a:t>
            </a:r>
            <a:r>
              <a:rPr lang="en-CA" sz="2400" b="1" dirty="0" err="1"/>
              <a:t>SetAndGetOldValue</a:t>
            </a:r>
            <a:endParaRPr lang="en-CA" sz="2400" b="1" dirty="0"/>
          </a:p>
          <a:p>
            <a:endParaRPr lang="en-CA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8687A83-5E22-4C7B-AFEA-3DAC58CDB2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2896878"/>
              </p:ext>
            </p:extLst>
          </p:nvPr>
        </p:nvGraphicFramePr>
        <p:xfrm>
          <a:off x="685800" y="1568825"/>
          <a:ext cx="10820400" cy="749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65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BE8C-E069-48B7-B784-79EFAFC9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525612"/>
            <a:ext cx="5730240" cy="1293028"/>
          </a:xfrm>
        </p:spPr>
        <p:txBody>
          <a:bodyPr>
            <a:normAutofit/>
          </a:bodyPr>
          <a:lstStyle/>
          <a:p>
            <a:pPr algn="l"/>
            <a:r>
              <a:rPr lang="en-CA" sz="2800" dirty="0"/>
              <a:t>A-LIST Variants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83FA8-BB75-472C-9C13-21072943F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21935"/>
            <a:ext cx="10820400" cy="3496750"/>
          </a:xfrm>
        </p:spPr>
        <p:txBody>
          <a:bodyPr/>
          <a:lstStyle/>
          <a:p>
            <a:pPr marL="285750" indent="-285750"/>
            <a:r>
              <a:rPr lang="en-CA" sz="2400" b="1" dirty="0" err="1"/>
              <a:t>BMultiMap</a:t>
            </a:r>
            <a:r>
              <a:rPr lang="en-CA" sz="2400" b="1" dirty="0"/>
              <a:t>&lt;K,V&gt;: allows duplicate keys</a:t>
            </a:r>
          </a:p>
          <a:p>
            <a:pPr marL="742950" lvl="1" indent="-285750"/>
            <a:r>
              <a:rPr lang="en-CA" sz="2400" dirty="0"/>
              <a:t>Implements </a:t>
            </a:r>
            <a:r>
              <a:rPr lang="en-CA" sz="2400" b="1" dirty="0" err="1"/>
              <a:t>IReadOnlyDictionary</a:t>
            </a:r>
            <a:r>
              <a:rPr lang="en-CA" sz="2400" b="1" dirty="0"/>
              <a:t>&lt;K, </a:t>
            </a:r>
            <a:r>
              <a:rPr lang="en-CA" sz="2400" dirty="0" err="1"/>
              <a:t>BMultiMap</a:t>
            </a:r>
            <a:r>
              <a:rPr lang="en-CA" sz="2400" dirty="0"/>
              <a:t>&lt;K,V&gt;.</a:t>
            </a:r>
            <a:r>
              <a:rPr lang="en-CA" sz="2400" b="1" dirty="0" err="1"/>
              <a:t>ValueList</a:t>
            </a:r>
            <a:r>
              <a:rPr lang="en-CA" sz="2400" b="1" dirty="0"/>
              <a:t>&gt;)</a:t>
            </a:r>
          </a:p>
          <a:p>
            <a:pPr marL="742950" lvl="1" indent="-285750"/>
            <a:r>
              <a:rPr lang="en-CA" sz="2400" dirty="0"/>
              <a:t>Uses less memory than </a:t>
            </a:r>
            <a:r>
              <a:rPr lang="en-CA" sz="2400" dirty="0" err="1"/>
              <a:t>SortedDictionary</a:t>
            </a:r>
            <a:r>
              <a:rPr lang="en-CA" sz="2400" dirty="0"/>
              <a:t>&lt;K,V&gt;</a:t>
            </a:r>
          </a:p>
          <a:p>
            <a:pPr marL="742950" lvl="1" indent="-285750"/>
            <a:r>
              <a:rPr lang="en-CA" sz="2400" dirty="0"/>
              <a:t>Can find nearest item with </a:t>
            </a:r>
            <a:r>
              <a:rPr lang="en-CA" sz="2400" b="1" dirty="0" err="1"/>
              <a:t>FindLowerBound</a:t>
            </a:r>
            <a:r>
              <a:rPr lang="en-CA" sz="2400" b="1" dirty="0"/>
              <a:t>, </a:t>
            </a:r>
            <a:r>
              <a:rPr lang="en-CA" sz="2400" b="1" dirty="0" err="1"/>
              <a:t>FindUpperBound</a:t>
            </a:r>
            <a:endParaRPr lang="en-CA" sz="2400" dirty="0"/>
          </a:p>
          <a:p>
            <a:pPr marL="742950" lvl="1" indent="-285750"/>
            <a:r>
              <a:rPr lang="en-CA" sz="2400" dirty="0"/>
              <a:t>Derived from </a:t>
            </a:r>
            <a:r>
              <a:rPr lang="en-CA" sz="2400" b="1" dirty="0" err="1"/>
              <a:t>BList</a:t>
            </a:r>
            <a:r>
              <a:rPr lang="en-CA" sz="2400" b="1" dirty="0"/>
              <a:t>&lt;</a:t>
            </a:r>
            <a:r>
              <a:rPr lang="en-CA" sz="2400" b="1" dirty="0" err="1"/>
              <a:t>KeyValuePair</a:t>
            </a:r>
            <a:r>
              <a:rPr lang="en-CA" sz="2400" b="1" dirty="0"/>
              <a:t>&lt;K, V&gt;&gt;</a:t>
            </a:r>
          </a:p>
          <a:p>
            <a:pPr marL="742950" lvl="1" indent="-285750"/>
            <a:r>
              <a:rPr lang="en-CA" sz="2400" dirty="0"/>
              <a:t>More bonus methods: </a:t>
            </a:r>
            <a:r>
              <a:rPr lang="en-CA" sz="2400" b="1" dirty="0" err="1"/>
              <a:t>AddIfUnique</a:t>
            </a:r>
            <a:r>
              <a:rPr lang="en-CA" sz="2400" b="1" dirty="0"/>
              <a:t>, </a:t>
            </a:r>
            <a:r>
              <a:rPr lang="en-CA" sz="2400" b="1" dirty="0" err="1"/>
              <a:t>IndexOfExact</a:t>
            </a:r>
            <a:r>
              <a:rPr lang="en-CA" sz="2400" b="1" dirty="0"/>
              <a:t>, </a:t>
            </a:r>
            <a:r>
              <a:rPr lang="en-CA" b="1" dirty="0"/>
              <a:t>...</a:t>
            </a:r>
            <a:endParaRPr lang="en-CA" sz="2400" b="1" dirty="0"/>
          </a:p>
          <a:p>
            <a:endParaRPr lang="en-CA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83EDC630-A82B-44E3-88C6-5D342DCD6E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5290623"/>
              </p:ext>
            </p:extLst>
          </p:nvPr>
        </p:nvGraphicFramePr>
        <p:xfrm>
          <a:off x="685800" y="1568825"/>
          <a:ext cx="10820400" cy="749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936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BE8C-E069-48B7-B784-79EFAFC9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525612"/>
            <a:ext cx="5730240" cy="1293028"/>
          </a:xfrm>
        </p:spPr>
        <p:txBody>
          <a:bodyPr>
            <a:normAutofit/>
          </a:bodyPr>
          <a:lstStyle/>
          <a:p>
            <a:pPr algn="l"/>
            <a:r>
              <a:rPr lang="en-CA" sz="2800" dirty="0"/>
              <a:t>A-LIST Variants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CD2FCF-4BC4-452C-A722-AEDE54711DAF}"/>
              </a:ext>
            </a:extLst>
          </p:cNvPr>
          <p:cNvSpPr/>
          <p:nvPr/>
        </p:nvSpPr>
        <p:spPr>
          <a:xfrm>
            <a:off x="140677" y="2763561"/>
            <a:ext cx="55848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 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BMultiMap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CA" b="1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string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&gt;(</a:t>
            </a:r>
            <a:r>
              <a:rPr lang="en-CA" b="1" dirty="0">
                <a:solidFill>
                  <a:srgbClr val="9C5D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{</a:t>
            </a:r>
            <a:endParaRPr lang="en-CA" b="1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 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>
                <a:solidFill>
                  <a:srgbClr val="9C5D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CA" b="1" dirty="0">
                <a:solidFill>
                  <a:srgbClr val="448C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one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},</a:t>
            </a:r>
            <a:endParaRPr lang="en-CA" b="1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{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>
                <a:solidFill>
                  <a:srgbClr val="9C5D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CA" b="1" dirty="0">
                <a:solidFill>
                  <a:srgbClr val="448C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first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},</a:t>
            </a:r>
            <a:endParaRPr lang="en-CA" b="1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 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>
                <a:solidFill>
                  <a:srgbClr val="9C5D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CA" b="1" dirty="0">
                <a:solidFill>
                  <a:srgbClr val="448C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two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},</a:t>
            </a:r>
          </a:p>
          <a:p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  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>
                <a:solidFill>
                  <a:srgbClr val="9C5D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CA" b="1" dirty="0">
                <a:solidFill>
                  <a:srgbClr val="448C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second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},</a:t>
            </a:r>
            <a:endParaRPr lang="en-CA" b="1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 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>
                <a:solidFill>
                  <a:srgbClr val="9C5D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CA" b="1" dirty="0">
                <a:solidFill>
                  <a:srgbClr val="448C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three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},</a:t>
            </a:r>
          </a:p>
          <a:p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 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>
                <a:solidFill>
                  <a:srgbClr val="9C5D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CA" b="1" dirty="0">
                <a:solidFill>
                  <a:srgbClr val="448C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third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},</a:t>
            </a:r>
            <a:endParaRPr lang="en-CA" b="1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 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>
                <a:solidFill>
                  <a:srgbClr val="9C5D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CA" b="1" dirty="0">
                <a:solidFill>
                  <a:srgbClr val="448C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four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},</a:t>
            </a:r>
          </a:p>
          <a:p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  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>
                <a:solidFill>
                  <a:srgbClr val="9C5D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CA" b="1" dirty="0">
                <a:solidFill>
                  <a:srgbClr val="448C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fourth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},</a:t>
            </a:r>
            <a:endParaRPr lang="en-CA" b="1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  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>
                <a:solidFill>
                  <a:srgbClr val="9C5D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CA" b="1" dirty="0">
                <a:solidFill>
                  <a:srgbClr val="448C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five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},</a:t>
            </a:r>
          </a:p>
          <a:p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 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>
                <a:solidFill>
                  <a:srgbClr val="9C5D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CA" b="1" dirty="0">
                <a:solidFill>
                  <a:srgbClr val="448C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fifth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},</a:t>
            </a:r>
            <a:endParaRPr lang="en-CA" b="1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};</a:t>
            </a:r>
            <a:endParaRPr lang="en-CA" b="1" dirty="0">
              <a:solidFill>
                <a:srgbClr val="333333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6CB0E7-D9D5-4B57-8028-0B1E90A92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646" y="3262820"/>
            <a:ext cx="9197677" cy="3353524"/>
          </a:xfrm>
          <a:prstGeom prst="rect">
            <a:avLst/>
          </a:prstGeom>
        </p:spPr>
      </p:pic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099F5EC5-673E-44A5-A6E5-11C4D59AB9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3608979"/>
              </p:ext>
            </p:extLst>
          </p:nvPr>
        </p:nvGraphicFramePr>
        <p:xfrm>
          <a:off x="685800" y="1568825"/>
          <a:ext cx="10820400" cy="749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052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2C9C-FDA0-41F2-A783-9BAB24B8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933798"/>
          </a:xfrm>
        </p:spPr>
        <p:txBody>
          <a:bodyPr>
            <a:normAutofit/>
          </a:bodyPr>
          <a:lstStyle/>
          <a:p>
            <a:r>
              <a:rPr lang="en-CA" dirty="0"/>
              <a:t>Sorted A-LIST pros &amp;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39926-BBFD-4731-8B13-75B371974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98171"/>
            <a:ext cx="10820400" cy="49246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400" dirty="0" err="1"/>
              <a:t>BDictionary</a:t>
            </a:r>
            <a:r>
              <a:rPr lang="en-CA" sz="2400" dirty="0"/>
              <a:t> vs </a:t>
            </a:r>
            <a:r>
              <a:rPr lang="en-CA" sz="2400" dirty="0" err="1"/>
              <a:t>SortedDictionary</a:t>
            </a:r>
            <a:r>
              <a:rPr lang="en-CA" sz="2400" dirty="0"/>
              <a:t>:</a:t>
            </a:r>
          </a:p>
          <a:p>
            <a:r>
              <a:rPr lang="en-CA" sz="2400" dirty="0"/>
              <a:t>Saves memory</a:t>
            </a:r>
          </a:p>
          <a:p>
            <a:r>
              <a:rPr lang="en-CA" sz="2400" dirty="0"/>
              <a:t>Can find nearby items (</a:t>
            </a:r>
            <a:r>
              <a:rPr lang="en-CA" sz="2400" b="1" dirty="0" err="1"/>
              <a:t>FindLowerBound</a:t>
            </a:r>
            <a:r>
              <a:rPr lang="en-CA" sz="2400" b="1" dirty="0"/>
              <a:t>, </a:t>
            </a:r>
            <a:r>
              <a:rPr lang="en-CA" sz="2400" b="1" dirty="0" err="1"/>
              <a:t>FindUpperBound</a:t>
            </a:r>
            <a:r>
              <a:rPr lang="en-CA" sz="2400" dirty="0"/>
              <a:t>)</a:t>
            </a:r>
          </a:p>
          <a:p>
            <a:r>
              <a:rPr lang="en-CA" sz="2400" dirty="0"/>
              <a:t>Handy bonus methods</a:t>
            </a:r>
          </a:p>
          <a:p>
            <a:r>
              <a:rPr lang="en-CA" sz="2400" dirty="0"/>
              <a:t>Slower at small sizes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 err="1"/>
              <a:t>BMultiMap</a:t>
            </a:r>
            <a:r>
              <a:rPr lang="en-CA" sz="2400" dirty="0"/>
              <a:t> vs Dictionary&lt;K, List&lt;V&gt;&gt;:</a:t>
            </a:r>
          </a:p>
          <a:p>
            <a:r>
              <a:rPr lang="en-CA" sz="2400" dirty="0"/>
              <a:t>Easier to use</a:t>
            </a:r>
          </a:p>
          <a:p>
            <a:r>
              <a:rPr lang="en-CA" sz="2400" dirty="0"/>
              <a:t>Saves lots of memory when the lists are very short</a:t>
            </a:r>
          </a:p>
          <a:p>
            <a:endParaRPr lang="en-CA" sz="2400" dirty="0"/>
          </a:p>
          <a:p>
            <a:pPr marL="0" indent="0">
              <a:buNone/>
            </a:pPr>
            <a:r>
              <a:rPr lang="en-CA" sz="2400" dirty="0"/>
              <a:t>(</a:t>
            </a:r>
            <a:r>
              <a:rPr lang="en-CA" sz="2400" dirty="0" err="1"/>
              <a:t>SortedList</a:t>
            </a:r>
            <a:r>
              <a:rPr lang="en-CA" sz="2400" dirty="0"/>
              <a:t>&lt;T&gt;? Always avoid!)</a:t>
            </a:r>
          </a:p>
        </p:txBody>
      </p:sp>
    </p:spTree>
    <p:extLst>
      <p:ext uri="{BB962C8B-B14F-4D97-AF65-F5344CB8AC3E}">
        <p14:creationId xmlns:p14="http://schemas.microsoft.com/office/powerpoint/2010/main" val="17447862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BE8C-E069-48B7-B784-79EFAFC9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044" y="1197032"/>
            <a:ext cx="9759141" cy="1363288"/>
          </a:xfrm>
        </p:spPr>
        <p:txBody>
          <a:bodyPr>
            <a:normAutofit/>
          </a:bodyPr>
          <a:lstStyle/>
          <a:p>
            <a:pPr algn="l"/>
            <a:r>
              <a:rPr lang="en-CA" sz="2800" dirty="0"/>
              <a:t>A-LIST  = All-purpose List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7C3D59E-F5C4-4682-A4F8-ED1BDE1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60320"/>
            <a:ext cx="10820400" cy="3658365"/>
          </a:xfrm>
        </p:spPr>
        <p:txBody>
          <a:bodyPr/>
          <a:lstStyle/>
          <a:p>
            <a:r>
              <a:rPr lang="en-CA" dirty="0"/>
              <a:t>An open-source data structure that I wrote</a:t>
            </a:r>
          </a:p>
          <a:p>
            <a:r>
              <a:rPr lang="en-CA" dirty="0"/>
              <a:t>Implements </a:t>
            </a:r>
            <a:r>
              <a:rPr lang="en-CA" dirty="0" err="1"/>
              <a:t>IList</a:t>
            </a:r>
            <a:r>
              <a:rPr lang="en-CA" dirty="0"/>
              <a:t>&lt;T&gt;</a:t>
            </a:r>
          </a:p>
          <a:p>
            <a:pPr lvl="1"/>
            <a:r>
              <a:rPr lang="en-CA" dirty="0"/>
              <a:t>this[index], Add, Insert, </a:t>
            </a:r>
            <a:r>
              <a:rPr lang="en-CA" dirty="0" err="1"/>
              <a:t>RemoveAt</a:t>
            </a:r>
            <a:r>
              <a:rPr lang="en-CA" dirty="0"/>
              <a:t>, etc.</a:t>
            </a:r>
          </a:p>
          <a:p>
            <a:r>
              <a:rPr lang="en-CA" dirty="0"/>
              <a:t>Inspired by B+ Tree</a:t>
            </a:r>
          </a:p>
          <a:p>
            <a:r>
              <a:rPr lang="en-CA" dirty="0"/>
              <a:t>“Semi-persistent”</a:t>
            </a:r>
          </a:p>
          <a:p>
            <a:r>
              <a:rPr lang="en-CA" dirty="0" err="1"/>
              <a:t>Mucho</a:t>
            </a:r>
            <a:r>
              <a:rPr lang="en-CA" dirty="0"/>
              <a:t> functionality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2790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BE8C-E069-48B7-B784-79EFAFC9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525612"/>
            <a:ext cx="5730240" cy="1293028"/>
          </a:xfrm>
        </p:spPr>
        <p:txBody>
          <a:bodyPr>
            <a:normAutofit/>
          </a:bodyPr>
          <a:lstStyle/>
          <a:p>
            <a:pPr algn="l"/>
            <a:r>
              <a:rPr lang="en-CA" sz="2800" dirty="0"/>
              <a:t>A-LIST Variants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80B7C-BB03-437B-8BE6-7547F31B8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3200"/>
            <a:ext cx="10820400" cy="3475485"/>
          </a:xfrm>
        </p:spPr>
        <p:txBody>
          <a:bodyPr/>
          <a:lstStyle/>
          <a:p>
            <a:pPr marL="285750" indent="-285750"/>
            <a:r>
              <a:rPr lang="en-CA" sz="2400" b="1" dirty="0" err="1"/>
              <a:t>IndexedAList</a:t>
            </a:r>
            <a:r>
              <a:rPr lang="en-CA" sz="2400" b="1" dirty="0"/>
              <a:t>&lt;T&gt;: accelerates </a:t>
            </a:r>
            <a:r>
              <a:rPr lang="en-CA" sz="2400" b="1" dirty="0" err="1"/>
              <a:t>IndexOf</a:t>
            </a:r>
            <a:r>
              <a:rPr lang="en-CA" sz="2400" b="1" dirty="0"/>
              <a:t>(T), Remove(T), Contains(T)</a:t>
            </a:r>
          </a:p>
          <a:p>
            <a:pPr marL="742950" lvl="1" indent="-285750"/>
            <a:r>
              <a:rPr lang="en-CA" sz="2400" dirty="0"/>
              <a:t>Allows finding items in O(log N) time</a:t>
            </a:r>
          </a:p>
          <a:p>
            <a:pPr marL="742950" lvl="1" indent="-285750"/>
            <a:r>
              <a:rPr lang="en-CA" sz="2400" dirty="0"/>
              <a:t>Index consumes extra time &amp; memory</a:t>
            </a:r>
          </a:p>
          <a:p>
            <a:pPr marL="742950" lvl="1" indent="-285750"/>
            <a:r>
              <a:rPr lang="en-CA" sz="2400" dirty="0"/>
              <a:t>Can deactivate: </a:t>
            </a:r>
            <a:r>
              <a:rPr lang="en-CA" sz="2400" b="1" dirty="0" err="1"/>
              <a:t>IsIndexed</a:t>
            </a:r>
            <a:r>
              <a:rPr lang="en-CA" sz="2400" b="1" dirty="0"/>
              <a:t>=false</a:t>
            </a:r>
          </a:p>
          <a:p>
            <a:endParaRPr lang="en-CA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8DBDA8B-C3E3-4CD6-8A2A-20DAA3DA0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470666"/>
              </p:ext>
            </p:extLst>
          </p:nvPr>
        </p:nvGraphicFramePr>
        <p:xfrm>
          <a:off x="685800" y="1568825"/>
          <a:ext cx="10820400" cy="749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4029052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BE8C-E069-48B7-B784-79EFAFC9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525612"/>
            <a:ext cx="5730240" cy="1293028"/>
          </a:xfrm>
        </p:spPr>
        <p:txBody>
          <a:bodyPr>
            <a:normAutofit/>
          </a:bodyPr>
          <a:lstStyle/>
          <a:p>
            <a:pPr algn="l"/>
            <a:r>
              <a:rPr lang="en-CA" sz="2800" dirty="0"/>
              <a:t>A-LIST Variants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C1804-680D-4E49-8589-4E0569A8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7268"/>
            <a:ext cx="10820400" cy="3575118"/>
          </a:xfrm>
        </p:spPr>
        <p:txBody>
          <a:bodyPr/>
          <a:lstStyle/>
          <a:p>
            <a:pPr marL="285750" indent="-285750"/>
            <a:r>
              <a:rPr lang="en-CA" sz="2400" b="1" dirty="0" err="1"/>
              <a:t>SparseAList</a:t>
            </a:r>
            <a:r>
              <a:rPr lang="en-CA" sz="2400" b="1" dirty="0"/>
              <a:t>&lt;T&gt;: allows “empty spaces” between elements</a:t>
            </a:r>
          </a:p>
          <a:p>
            <a:pPr marL="742950" lvl="1" indent="-285750"/>
            <a:r>
              <a:rPr lang="en-CA" sz="2400" dirty="0"/>
              <a:t>Spaces consume no memory</a:t>
            </a:r>
          </a:p>
          <a:p>
            <a:pPr marL="742950" lvl="1" indent="-285750"/>
            <a:r>
              <a:rPr lang="en-CA" sz="2400" dirty="0"/>
              <a:t>Implements </a:t>
            </a:r>
            <a:r>
              <a:rPr lang="en-CA" sz="2400" b="1" dirty="0" err="1"/>
              <a:t>ISparseListEx</a:t>
            </a:r>
            <a:r>
              <a:rPr lang="en-CA" sz="2400" dirty="0"/>
              <a:t>:</a:t>
            </a:r>
          </a:p>
          <a:p>
            <a:pPr marL="1200150" lvl="2" indent="-285750"/>
            <a:r>
              <a:rPr lang="en-CA" sz="2400" b="1" dirty="0" err="1"/>
              <a:t>InsertSpace</a:t>
            </a:r>
            <a:r>
              <a:rPr lang="en-CA" sz="2400" b="1" dirty="0"/>
              <a:t>, </a:t>
            </a:r>
            <a:r>
              <a:rPr lang="en-CA" sz="2400" b="1" dirty="0" err="1"/>
              <a:t>ClearSpace</a:t>
            </a:r>
            <a:endParaRPr lang="en-CA" sz="2400" b="1" dirty="0"/>
          </a:p>
          <a:p>
            <a:pPr marL="1200150" lvl="2" indent="-285750"/>
            <a:r>
              <a:rPr lang="en-CA" sz="2400" b="1" dirty="0" err="1"/>
              <a:t>NextHigherItem</a:t>
            </a:r>
            <a:r>
              <a:rPr lang="en-CA" sz="2400" b="1" dirty="0"/>
              <a:t>, </a:t>
            </a:r>
            <a:r>
              <a:rPr lang="en-CA" sz="2400" b="1" dirty="0" err="1"/>
              <a:t>NextLowerItem</a:t>
            </a:r>
            <a:r>
              <a:rPr lang="en-CA" sz="2400" b="1" dirty="0"/>
              <a:t>, </a:t>
            </a:r>
            <a:r>
              <a:rPr lang="en-CA" sz="2400" b="1" dirty="0" err="1"/>
              <a:t>IsSet</a:t>
            </a:r>
            <a:r>
              <a:rPr lang="en-CA" sz="2400" b="1" dirty="0"/>
              <a:t>(</a:t>
            </a:r>
            <a:r>
              <a:rPr lang="en-CA" sz="2400" dirty="0"/>
              <a:t>index</a:t>
            </a:r>
            <a:r>
              <a:rPr lang="en-CA" sz="2400" b="1" dirty="0"/>
              <a:t>)</a:t>
            </a:r>
          </a:p>
          <a:p>
            <a:pPr marL="1200150" lvl="2" indent="-285750"/>
            <a:r>
              <a:rPr lang="en-CA" sz="2400" b="1" dirty="0" err="1"/>
              <a:t>InsertRange</a:t>
            </a:r>
            <a:r>
              <a:rPr lang="en-CA" sz="2400" b="1" dirty="0"/>
              <a:t>(</a:t>
            </a:r>
            <a:r>
              <a:rPr lang="en-CA" sz="2400" dirty="0"/>
              <a:t>index, </a:t>
            </a:r>
            <a:r>
              <a:rPr lang="en-CA" sz="2400" dirty="0" err="1"/>
              <a:t>ISparseListSource</a:t>
            </a:r>
            <a:r>
              <a:rPr lang="en-CA" sz="2400" dirty="0"/>
              <a:t>&lt;T&gt;</a:t>
            </a:r>
            <a:r>
              <a:rPr lang="en-CA" sz="2400" b="1" dirty="0"/>
              <a:t>): </a:t>
            </a:r>
            <a:r>
              <a:rPr lang="en-CA" sz="2400" dirty="0"/>
              <a:t>preserves sparseness</a:t>
            </a:r>
          </a:p>
          <a:p>
            <a:pPr marL="1200150" lvl="2" indent="-285750"/>
            <a:r>
              <a:rPr lang="en-CA" sz="2400" b="1" dirty="0"/>
              <a:t>Items() </a:t>
            </a:r>
            <a:r>
              <a:rPr lang="en-CA" sz="2400" dirty="0"/>
              <a:t>extension method =&gt; sequence of </a:t>
            </a:r>
            <a:r>
              <a:rPr lang="en-CA" sz="2400" dirty="0" err="1"/>
              <a:t>KeyValuePair</a:t>
            </a:r>
            <a:r>
              <a:rPr lang="en-CA" sz="2400" dirty="0"/>
              <a:t>&lt;int, T&gt;</a:t>
            </a:r>
          </a:p>
          <a:p>
            <a:endParaRPr lang="en-CA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9DC923F-DF09-4FE7-8519-5401D31E4B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723968"/>
              </p:ext>
            </p:extLst>
          </p:nvPr>
        </p:nvGraphicFramePr>
        <p:xfrm>
          <a:off x="685800" y="1568825"/>
          <a:ext cx="10820400" cy="749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3212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BE8C-E069-48B7-B784-79EFAFC9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525612"/>
            <a:ext cx="5730240" cy="1293028"/>
          </a:xfrm>
        </p:spPr>
        <p:txBody>
          <a:bodyPr>
            <a:normAutofit/>
          </a:bodyPr>
          <a:lstStyle/>
          <a:p>
            <a:pPr algn="l"/>
            <a:r>
              <a:rPr lang="en-CA" sz="2800" dirty="0"/>
              <a:t>A-LIST Variants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F91B7F-0992-4CA8-8516-FFDDCBA30EE7}"/>
              </a:ext>
            </a:extLst>
          </p:cNvPr>
          <p:cNvSpPr/>
          <p:nvPr/>
        </p:nvSpPr>
        <p:spPr>
          <a:xfrm>
            <a:off x="353808" y="5284976"/>
            <a:ext cx="46577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var</a:t>
            </a:r>
            <a:r>
              <a:rPr lang="nn-NO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list </a:t>
            </a:r>
            <a:r>
              <a:rPr lang="nn-NO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nn-NO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nn-NO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</a:t>
            </a:r>
            <a:r>
              <a:rPr lang="nn-NO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nn-NO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SparseAList</a:t>
            </a:r>
            <a:r>
              <a:rPr lang="nn-NO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nn-NO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nn-NO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&gt;(</a:t>
            </a:r>
            <a:r>
              <a:rPr lang="nn-NO" dirty="0">
                <a:solidFill>
                  <a:srgbClr val="9C5D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  <a:r>
              <a:rPr lang="nn-NO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  <a:endParaRPr lang="nn-NO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nn-NO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</a:t>
            </a:r>
            <a:r>
              <a:rPr lang="nn-NO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nn-NO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nn-NO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nn-NO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i </a:t>
            </a:r>
            <a:r>
              <a:rPr lang="nn-NO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nn-NO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nn-NO" dirty="0">
                <a:solidFill>
                  <a:srgbClr val="9C5D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nn-NO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r>
              <a:rPr lang="nn-NO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nn-NO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nn-NO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nn-NO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&lt;=</a:t>
            </a:r>
            <a:r>
              <a:rPr lang="nn-NO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nn-NO" dirty="0">
                <a:solidFill>
                  <a:srgbClr val="9C5D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  <a:r>
              <a:rPr lang="nn-NO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r>
              <a:rPr lang="nn-NO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nn-NO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nn-NO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++)</a:t>
            </a:r>
            <a:r>
              <a:rPr lang="nn-NO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nn-NO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endParaRPr lang="nn-NO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nn-NO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nn-NO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nn-NO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nn-NO" b="1" dirty="0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AddSpace</a:t>
            </a:r>
            <a:r>
              <a:rPr lang="nn-NO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nn-NO" dirty="0">
                <a:solidFill>
                  <a:srgbClr val="9C5D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nn-NO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  <a:endParaRPr lang="nn-NO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nn-NO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nn-NO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nn-NO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nn-NO" b="1" dirty="0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nn-NO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nn-NO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nn-NO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  <a:endParaRPr lang="nn-NO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nn-NO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endParaRPr lang="nn-NO" b="0" dirty="0">
              <a:solidFill>
                <a:srgbClr val="333333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0C61B6-7B01-4889-B863-EDC35C4DB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08" y="2948866"/>
            <a:ext cx="1952898" cy="2124371"/>
          </a:xfrm>
          <a:prstGeom prst="rect">
            <a:avLst/>
          </a:prstGeom>
        </p:spPr>
      </p:pic>
      <p:pic>
        <p:nvPicPr>
          <p:cNvPr id="13" name="Picture 12" descr="A picture containing clock&#10;&#10;Description automatically generated">
            <a:extLst>
              <a:ext uri="{FF2B5EF4-FFF2-40B4-BE49-F238E27FC236}">
                <a16:creationId xmlns:a16="http://schemas.microsoft.com/office/drawing/2014/main" id="{5B9D06A1-C59F-4D21-BE4E-4076F4C70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706" y="2948866"/>
            <a:ext cx="9810930" cy="3182471"/>
          </a:xfrm>
          <a:prstGeom prst="rect">
            <a:avLst/>
          </a:prstGeom>
        </p:spPr>
      </p:pic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12D29790-1072-4106-9BDE-71E191E5C5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6910355"/>
              </p:ext>
            </p:extLst>
          </p:nvPr>
        </p:nvGraphicFramePr>
        <p:xfrm>
          <a:off x="685800" y="1568825"/>
          <a:ext cx="10820400" cy="749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7359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2C9C-FDA0-41F2-A783-9BAB24B8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933798"/>
          </a:xfrm>
        </p:spPr>
        <p:txBody>
          <a:bodyPr/>
          <a:lstStyle/>
          <a:p>
            <a:r>
              <a:rPr lang="en-CA" dirty="0"/>
              <a:t>Opportunities to use A-Lists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39926-BBFD-4731-8B13-75B371974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98172"/>
            <a:ext cx="9189720" cy="5054320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CA" dirty="0"/>
              <a:t>Slowness-proofing</a:t>
            </a:r>
          </a:p>
          <a:p>
            <a:pPr marL="0" indent="0">
              <a:buNone/>
            </a:pPr>
            <a:r>
              <a:rPr lang="en-CA" b="1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b="1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 err="1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en-CA" b="1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b="1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Count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>
                <a:solidFill>
                  <a:srgbClr val="9C5D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&gt;=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>
                <a:solidFill>
                  <a:srgbClr val="9C5D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--)</a:t>
            </a:r>
            <a:endParaRPr lang="en-CA" b="1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CA" b="1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b="1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en-CA" b="1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>
                <a:solidFill>
                  <a:srgbClr val="9C5D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CA" b="1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  </a:t>
            </a:r>
            <a:r>
              <a:rPr lang="en-CA" b="1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en-CA" b="1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b="1" dirty="0" err="1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RemoveAt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b="1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  <a:endParaRPr lang="en-CA" b="1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CA" b="1" dirty="0">
              <a:solidFill>
                <a:srgbClr val="7A3E9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CA" b="1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en-CA" b="1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b="1" dirty="0" err="1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InsertRange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b="1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index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list2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  <a:endParaRPr lang="en-CA" b="1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CA" b="1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CA" b="1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b="1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en-CA" b="1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b="1" dirty="0" err="1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Contains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b="1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item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))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en-CA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...</a:t>
            </a:r>
            <a:r>
              <a:rPr lang="en-CA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 </a:t>
            </a:r>
            <a:r>
              <a:rPr lang="en-CA" b="1" dirty="0">
                <a:solidFill>
                  <a:srgbClr val="6A995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// fast if </a:t>
            </a:r>
            <a:r>
              <a:rPr lang="en-CA" b="1" dirty="0" err="1">
                <a:solidFill>
                  <a:srgbClr val="6A995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IndexedAList</a:t>
            </a:r>
            <a:r>
              <a:rPr lang="en-CA" b="1" dirty="0">
                <a:solidFill>
                  <a:srgbClr val="6A995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&lt;T&gt;</a:t>
            </a:r>
          </a:p>
          <a:p>
            <a:pPr marL="0" indent="0">
              <a:buNone/>
            </a:pPr>
            <a:endParaRPr lang="en-CA" b="1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en-US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b="1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US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en-US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b="1" dirty="0" err="1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sublist</a:t>
            </a:r>
            <a:r>
              <a:rPr lang="en-US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US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</a:t>
            </a:r>
            <a:r>
              <a:rPr lang="en-US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en-US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b="1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US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&gt;();</a:t>
            </a:r>
            <a:endParaRPr lang="en-US" b="1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</a:t>
            </a:r>
            <a:r>
              <a:rPr lang="en-US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b="1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US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b="1" dirty="0" err="1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US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start</a:t>
            </a:r>
            <a:r>
              <a:rPr lang="en-US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r>
              <a:rPr lang="en-US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b="1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b="1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start</a:t>
            </a:r>
            <a:r>
              <a:rPr lang="en-US" b="1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n-US" b="1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count</a:t>
            </a:r>
            <a:r>
              <a:rPr lang="en-US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r>
              <a:rPr lang="en-US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b="1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++)</a:t>
            </a:r>
            <a:endParaRPr lang="en-US" b="1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US" b="1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sublist</a:t>
            </a:r>
            <a:r>
              <a:rPr lang="en-US" b="1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en-US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b="1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en-US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en-US" b="1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b="1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]);</a:t>
            </a:r>
            <a:endParaRPr lang="en-US" b="1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74B82-E393-4BE8-BF68-62A3350C6D36}"/>
              </a:ext>
            </a:extLst>
          </p:cNvPr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C985B2-EB54-48BE-AC6E-C420F8298745}"/>
              </a:ext>
            </a:extLst>
          </p:cNvPr>
          <p:cNvSpPr/>
          <p:nvPr/>
        </p:nvSpPr>
        <p:spPr>
          <a:xfrm>
            <a:off x="5928065" y="5941108"/>
            <a:ext cx="64318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</a:rPr>
              <a:t>➔</a:t>
            </a:r>
            <a:r>
              <a:rPr lang="en-US" sz="2000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var</a:t>
            </a:r>
            <a:r>
              <a:rPr lang="en-US" sz="20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sz="2000" dirty="0" err="1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sublist</a:t>
            </a:r>
            <a:r>
              <a:rPr lang="en-US" sz="2000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2000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en-US" sz="2000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US" sz="2000" b="1" dirty="0" err="1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CopySection</a:t>
            </a:r>
            <a:r>
              <a:rPr lang="en-US" sz="20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2000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start</a:t>
            </a:r>
            <a:r>
              <a:rPr lang="en-US" sz="20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sz="2000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count</a:t>
            </a:r>
            <a:r>
              <a:rPr lang="en-US" sz="20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</a:rPr>
              <a:t>➔ </a:t>
            </a:r>
            <a:r>
              <a:rPr lang="en-US" sz="2000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var</a:t>
            </a:r>
            <a:r>
              <a:rPr lang="en-US" sz="20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slice </a:t>
            </a:r>
            <a:r>
              <a:rPr lang="en-US" sz="20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sz="2000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en-US" sz="2000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US" sz="2000" b="1" dirty="0" err="1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Slice</a:t>
            </a:r>
            <a:r>
              <a:rPr lang="en-US" sz="20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2000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start</a:t>
            </a:r>
            <a:r>
              <a:rPr lang="en-US" sz="20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sz="2000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count</a:t>
            </a:r>
            <a:r>
              <a:rPr lang="en-US" sz="20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  <a:endParaRPr lang="en-US" sz="2000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443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2C9C-FDA0-41F2-A783-9BAB24B8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933798"/>
          </a:xfrm>
        </p:spPr>
        <p:txBody>
          <a:bodyPr/>
          <a:lstStyle/>
          <a:p>
            <a:r>
              <a:rPr lang="en-CA" dirty="0"/>
              <a:t>Opportunities to use A-Lists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39926-BBFD-4731-8B13-75B371974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98172"/>
            <a:ext cx="10820400" cy="4969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2. Fast </a:t>
            </a:r>
            <a:r>
              <a:rPr lang="en-CA" sz="2400" b="1" dirty="0"/>
              <a:t>Clone</a:t>
            </a:r>
            <a:r>
              <a:rPr lang="en-CA" sz="2400" dirty="0"/>
              <a:t>()</a:t>
            </a:r>
          </a:p>
          <a:p>
            <a:pPr lvl="1"/>
            <a:r>
              <a:rPr lang="en-CA" sz="2400" dirty="0"/>
              <a:t>To efficiently send a list to another thread</a:t>
            </a:r>
          </a:p>
          <a:p>
            <a:pPr lvl="1"/>
            <a:r>
              <a:rPr lang="en-CA" sz="2400" dirty="0"/>
              <a:t>To explore a solution space</a:t>
            </a:r>
          </a:p>
          <a:p>
            <a:pPr lvl="2"/>
            <a:r>
              <a:rPr lang="en-CA" sz="2000" dirty="0"/>
              <a:t>“try out” permutations of a long list</a:t>
            </a:r>
            <a:r>
              <a:rPr lang="en-CA" sz="2000"/>
              <a:t>; what-if</a:t>
            </a:r>
            <a:r>
              <a:rPr lang="en-CA" sz="2000" dirty="0"/>
              <a:t>/</a:t>
            </a:r>
            <a:r>
              <a:rPr lang="en-CA" sz="2000" dirty="0" err="1"/>
              <a:t>incrementals</a:t>
            </a:r>
            <a:r>
              <a:rPr lang="en-CA" sz="2000" dirty="0"/>
              <a:t> analysis</a:t>
            </a:r>
          </a:p>
          <a:p>
            <a:pPr lvl="1"/>
            <a:r>
              <a:rPr lang="en-CA" sz="2400" dirty="0"/>
              <a:t>To save an old version of a list</a:t>
            </a:r>
          </a:p>
          <a:p>
            <a:pPr lvl="2"/>
            <a:r>
              <a:rPr lang="en-CA" sz="2000" dirty="0"/>
              <a:t>Undo/redo (But see my </a:t>
            </a:r>
            <a:r>
              <a:rPr lang="en-CA" sz="2000" dirty="0" err="1">
                <a:hlinkClick r:id="rId2"/>
              </a:rPr>
              <a:t>UndoStack</a:t>
            </a:r>
            <a:r>
              <a:rPr lang="en-CA" sz="2000" dirty="0">
                <a:hlinkClick r:id="rId2"/>
              </a:rPr>
              <a:t> class</a:t>
            </a:r>
            <a:r>
              <a:rPr lang="en-CA" sz="2000" dirty="0"/>
              <a:t> for undo/redo)</a:t>
            </a:r>
          </a:p>
          <a:p>
            <a:pPr lvl="2"/>
            <a:r>
              <a:rPr lang="en-CA" sz="2000" dirty="0"/>
              <a:t>“Time-travel debugging” (e.g. PSE?)</a:t>
            </a:r>
          </a:p>
          <a:p>
            <a:pPr lvl="2"/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Node size performance </a:t>
            </a:r>
            <a:r>
              <a:rPr lang="en-CA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tradeoff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Large leaf nodes =&gt; faster read access</a:t>
            </a:r>
          </a:p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Medium-size nodes =&gt; faster changes after cloning</a:t>
            </a:r>
          </a:p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Small nodes =&gt; slower, more memory shared</a:t>
            </a:r>
          </a:p>
        </p:txBody>
      </p:sp>
    </p:spTree>
    <p:extLst>
      <p:ext uri="{BB962C8B-B14F-4D97-AF65-F5344CB8AC3E}">
        <p14:creationId xmlns:p14="http://schemas.microsoft.com/office/powerpoint/2010/main" val="74454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2C9C-FDA0-41F2-A783-9BAB24B8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933798"/>
          </a:xfrm>
        </p:spPr>
        <p:txBody>
          <a:bodyPr>
            <a:normAutofit/>
          </a:bodyPr>
          <a:lstStyle/>
          <a:p>
            <a:r>
              <a:rPr lang="en-CA" dirty="0"/>
              <a:t>Opportunities to use A-Lists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39926-BBFD-4731-8B13-75B371974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98173"/>
            <a:ext cx="5294810" cy="431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3. For convenience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F54E64-78B2-4115-9C8C-0B47271CD79D}"/>
              </a:ext>
            </a:extLst>
          </p:cNvPr>
          <p:cNvSpPr/>
          <p:nvPr/>
        </p:nvSpPr>
        <p:spPr>
          <a:xfrm>
            <a:off x="685800" y="2405145"/>
            <a:ext cx="529481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900" dirty="0"/>
              <a:t>✘  </a:t>
            </a:r>
            <a:r>
              <a:rPr lang="en-CA" sz="1900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CA" sz="19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value </a:t>
            </a:r>
            <a:r>
              <a:rPr lang="en-CA" sz="19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CA" sz="19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1900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CA" sz="19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19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&gt;=</a:t>
            </a:r>
            <a:r>
              <a:rPr lang="en-CA" sz="19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1900" dirty="0">
                <a:solidFill>
                  <a:srgbClr val="9C5D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CA" sz="19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19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&amp;&amp;</a:t>
            </a:r>
            <a:r>
              <a:rPr lang="en-CA" sz="19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1900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CA" sz="19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19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CA" sz="19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1900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en-CA" sz="1900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sz="1900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Count</a:t>
            </a:r>
            <a:r>
              <a:rPr lang="en-CA" sz="19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r>
              <a:rPr lang="en-CA" sz="19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  <a:r>
              <a:rPr lang="en-CA" sz="19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  <a:r>
              <a:rPr lang="en-CA" sz="19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1900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en-CA" sz="19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en-CA" sz="1900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CA" sz="19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  <a:r>
              <a:rPr lang="en-CA" sz="19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r>
              <a:rPr lang="en-CA" sz="19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  <a:r>
              <a:rPr lang="en-CA" sz="19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r>
              <a:rPr lang="en-CA" sz="19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1900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default</a:t>
            </a:r>
            <a:r>
              <a:rPr lang="en-CA" sz="19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sz="1900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CA" sz="19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  <a:endParaRPr lang="en-CA" sz="1900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sz="1900" dirty="0"/>
              <a:t>✔</a:t>
            </a:r>
            <a:r>
              <a:rPr lang="en-CA" sz="1900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CA" sz="19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value </a:t>
            </a:r>
            <a:r>
              <a:rPr lang="en-CA" sz="19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CA" sz="19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1900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en-CA" sz="1900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sz="1900" b="1" dirty="0" err="1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TryGet</a:t>
            </a:r>
            <a:r>
              <a:rPr lang="en-CA" sz="19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sz="1900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CA" sz="19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  <a:endParaRPr lang="en-CA" sz="1900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CA" sz="1900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br>
              <a:rPr lang="en-CA" sz="19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CA" sz="1900" dirty="0"/>
              <a:t>✘ </a:t>
            </a:r>
            <a:r>
              <a:rPr lang="en-CA" sz="1900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en-CA" sz="19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19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sz="1900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CA" sz="19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19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&gt;=</a:t>
            </a:r>
            <a:r>
              <a:rPr lang="en-CA" sz="19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1900" dirty="0">
                <a:solidFill>
                  <a:srgbClr val="9C5D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CA" sz="19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19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&amp;&amp;</a:t>
            </a:r>
            <a:r>
              <a:rPr lang="en-CA" sz="19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1900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CA" sz="19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19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CA" sz="19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1900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en-CA" sz="1900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sz="1900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Count</a:t>
            </a:r>
            <a:r>
              <a:rPr lang="en-CA" sz="19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CA" sz="1900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sz="19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    </a:t>
            </a:r>
            <a:r>
              <a:rPr lang="en-CA" sz="1900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en-CA" sz="19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en-CA" sz="1900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CA" sz="19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  <a:r>
              <a:rPr lang="en-CA" sz="19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19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CA" sz="19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1900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newValue</a:t>
            </a:r>
            <a:r>
              <a:rPr lang="en-CA" sz="19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en-CA" sz="1900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sz="1900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else</a:t>
            </a:r>
            <a:endParaRPr lang="en-CA" sz="1900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sz="19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    </a:t>
            </a:r>
            <a:r>
              <a:rPr lang="en-CA" sz="1900" b="1" dirty="0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</a:t>
            </a:r>
            <a:r>
              <a:rPr lang="en-CA" sz="19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</a:t>
            </a:r>
            <a:r>
              <a:rPr lang="en-CA" sz="1900" dirty="0">
                <a:solidFill>
                  <a:srgbClr val="448C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Index out of range</a:t>
            </a:r>
            <a:r>
              <a:rPr lang="en-CA" sz="19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");</a:t>
            </a:r>
            <a:endParaRPr lang="en-CA" sz="1900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sz="1900" dirty="0"/>
              <a:t>✔</a:t>
            </a:r>
            <a:r>
              <a:rPr lang="en-CA" sz="1900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en-CA" sz="19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19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(!</a:t>
            </a:r>
            <a:r>
              <a:rPr lang="en-CA" sz="1900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en-CA" sz="1900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sz="1900" b="1" dirty="0" err="1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TrySet</a:t>
            </a:r>
            <a:r>
              <a:rPr lang="en-CA" sz="19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sz="1900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CA" sz="19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CA" sz="19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1900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newValue</a:t>
            </a:r>
            <a:r>
              <a:rPr lang="en-CA" sz="19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))</a:t>
            </a:r>
            <a:endParaRPr lang="en-CA" sz="1900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sz="19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CA" sz="1900" b="1" dirty="0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</a:t>
            </a:r>
            <a:r>
              <a:rPr lang="en-CA" sz="19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</a:t>
            </a:r>
            <a:r>
              <a:rPr lang="en-CA" sz="1900" dirty="0">
                <a:solidFill>
                  <a:srgbClr val="448C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Index out of range</a:t>
            </a:r>
            <a:r>
              <a:rPr lang="en-CA" sz="19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646527-6309-45C9-A1F2-A575BBA461CD}"/>
              </a:ext>
            </a:extLst>
          </p:cNvPr>
          <p:cNvSpPr/>
          <p:nvPr/>
        </p:nvSpPr>
        <p:spPr>
          <a:xfrm>
            <a:off x="6096000" y="3128420"/>
            <a:ext cx="576507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✘ </a:t>
            </a:r>
            <a:r>
              <a:rPr lang="en-CA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var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last 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en-CA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en-CA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Count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>
                <a:solidFill>
                  <a:srgbClr val="9C5D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];</a:t>
            </a:r>
            <a:endParaRPr lang="en-CA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dirty="0"/>
              <a:t>✔</a:t>
            </a:r>
            <a:r>
              <a:rPr lang="en-CA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var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last 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en-CA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Last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en-CA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CA" b="1" i="1" dirty="0">
              <a:solidFill>
                <a:srgbClr val="00B050"/>
              </a:solidFill>
            </a:endParaRPr>
          </a:p>
          <a:p>
            <a:r>
              <a:rPr lang="en-CA" b="1" i="1" dirty="0">
                <a:solidFill>
                  <a:srgbClr val="00B050"/>
                </a:solidFill>
              </a:rPr>
              <a:t>// Limited BCL equivalents*</a:t>
            </a:r>
            <a:endParaRPr lang="en-CA" b="1" dirty="0">
              <a:solidFill>
                <a:srgbClr val="00B050"/>
              </a:solidFill>
            </a:endParaRPr>
          </a:p>
          <a:p>
            <a:r>
              <a:rPr lang="en-CA" dirty="0"/>
              <a:t>✔</a:t>
            </a:r>
            <a:r>
              <a:rPr lang="en-CA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var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s 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en-CA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b="1" dirty="0" err="1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Slice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start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count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  <a:endParaRPr lang="en-CA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dirty="0"/>
              <a:t>✔</a:t>
            </a:r>
            <a:r>
              <a:rPr lang="en-CA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var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r 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en-CA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ReverseView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en-CA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b="1" i="1" dirty="0">
                <a:solidFill>
                  <a:srgbClr val="00B050"/>
                </a:solidFill>
              </a:rPr>
              <a:t>// * .NET Core 3 has Spans of arrays.</a:t>
            </a:r>
            <a:br>
              <a:rPr lang="en-CA" b="1" i="1" dirty="0">
                <a:solidFill>
                  <a:srgbClr val="00B050"/>
                </a:solidFill>
              </a:rPr>
            </a:br>
            <a:r>
              <a:rPr lang="en-CA" b="1" i="1" dirty="0">
                <a:solidFill>
                  <a:srgbClr val="00B050"/>
                </a:solidFill>
              </a:rPr>
              <a:t>//    </a:t>
            </a:r>
            <a:r>
              <a:rPr lang="en-CA" b="1" i="1" dirty="0" err="1">
                <a:solidFill>
                  <a:srgbClr val="00B050"/>
                </a:solidFill>
              </a:rPr>
              <a:t>Enumerable’s</a:t>
            </a:r>
            <a:r>
              <a:rPr lang="en-CA" b="1" i="1" dirty="0">
                <a:solidFill>
                  <a:srgbClr val="00B050"/>
                </a:solidFill>
              </a:rPr>
              <a:t> methods like Reverse(),</a:t>
            </a:r>
            <a:br>
              <a:rPr lang="en-CA" b="1" i="1" dirty="0">
                <a:solidFill>
                  <a:srgbClr val="00B050"/>
                </a:solidFill>
              </a:rPr>
            </a:br>
            <a:r>
              <a:rPr lang="en-CA" b="1" i="1" dirty="0">
                <a:solidFill>
                  <a:srgbClr val="00B050"/>
                </a:solidFill>
              </a:rPr>
              <a:t>//    Skip() and Take() do not return lists</a:t>
            </a:r>
            <a:endParaRPr lang="en-CA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00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2C9C-FDA0-41F2-A783-9BAB24B8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933798"/>
          </a:xfrm>
        </p:spPr>
        <p:txBody>
          <a:bodyPr>
            <a:normAutofit/>
          </a:bodyPr>
          <a:lstStyle/>
          <a:p>
            <a:r>
              <a:rPr lang="en-CA" dirty="0"/>
              <a:t>Opportunities to use A-Lists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39926-BBFD-4731-8B13-75B371974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98172"/>
            <a:ext cx="4617721" cy="444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3. For convenience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34371C-0102-411B-AD61-D42F9B936916}"/>
              </a:ext>
            </a:extLst>
          </p:cNvPr>
          <p:cNvSpPr/>
          <p:nvPr/>
        </p:nvSpPr>
        <p:spPr>
          <a:xfrm>
            <a:off x="5734595" y="2025768"/>
            <a:ext cx="620267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rgbClr val="448C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// </a:t>
            </a:r>
            <a:r>
              <a:rPr lang="en-CA" sz="2000" dirty="0" err="1">
                <a:solidFill>
                  <a:srgbClr val="448C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BMultiMap</a:t>
            </a:r>
            <a:r>
              <a:rPr lang="en-CA" sz="2000" dirty="0">
                <a:solidFill>
                  <a:srgbClr val="448C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&lt;K,V&gt; vs Dictionary&lt;</a:t>
            </a:r>
            <a:r>
              <a:rPr lang="en-CA" sz="2000" dirty="0" err="1">
                <a:solidFill>
                  <a:srgbClr val="448C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K,List</a:t>
            </a:r>
            <a:r>
              <a:rPr lang="en-CA" sz="2000" dirty="0">
                <a:solidFill>
                  <a:srgbClr val="448C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&lt;V&gt;&gt;</a:t>
            </a:r>
            <a:endParaRPr lang="en-CA" sz="2000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</a:rPr>
              <a:t>✘ </a:t>
            </a:r>
            <a:r>
              <a:rPr lang="en-CA" sz="2000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CA" sz="20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key</a:t>
            </a:r>
            <a:r>
              <a:rPr lang="en-CA" sz="20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en-CA" sz="2000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sz="2000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if</a:t>
            </a:r>
            <a:r>
              <a:rPr lang="en-CA" sz="20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20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sz="2000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dict</a:t>
            </a:r>
            <a:r>
              <a:rPr lang="en-CA" sz="2000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sz="2000" b="1" dirty="0" err="1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ContainsKey</a:t>
            </a:r>
            <a:r>
              <a:rPr lang="en-CA" sz="20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sz="2000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key</a:t>
            </a:r>
            <a:r>
              <a:rPr lang="en-CA" sz="20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))</a:t>
            </a:r>
            <a:endParaRPr lang="en-CA" sz="2000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sz="20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      </a:t>
            </a:r>
            <a:r>
              <a:rPr lang="en-CA" sz="2000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dict</a:t>
            </a:r>
            <a:r>
              <a:rPr lang="en-CA" sz="20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en-CA" sz="2000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key</a:t>
            </a:r>
            <a:r>
              <a:rPr lang="en-CA" sz="20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].</a:t>
            </a:r>
            <a:r>
              <a:rPr lang="en-CA" sz="2000" b="1" dirty="0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en-CA" sz="20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sz="2000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value</a:t>
            </a:r>
            <a:r>
              <a:rPr lang="en-CA" sz="20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  <a:endParaRPr lang="en-CA" sz="2000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sz="2000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else</a:t>
            </a:r>
            <a:endParaRPr lang="en-CA" sz="2000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sz="20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      </a:t>
            </a:r>
            <a:r>
              <a:rPr lang="en-CA" sz="2000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dict</a:t>
            </a:r>
            <a:r>
              <a:rPr lang="en-CA" sz="20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en-CA" sz="2000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key</a:t>
            </a:r>
            <a:r>
              <a:rPr lang="en-CA" sz="20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  <a:r>
              <a:rPr lang="en-CA" sz="20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20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CA" sz="20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2000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</a:t>
            </a:r>
            <a:r>
              <a:rPr lang="en-CA" sz="20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2000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en-CA" sz="20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CA" sz="2000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CA" sz="20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&gt;(</a:t>
            </a:r>
            <a:r>
              <a:rPr lang="en-CA" sz="2000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value</a:t>
            </a:r>
            <a:r>
              <a:rPr lang="en-CA" sz="20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  <a:endParaRPr lang="en-CA" sz="2000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</a:rPr>
              <a:t>✔</a:t>
            </a:r>
            <a:r>
              <a:rPr lang="en-CA" sz="2000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multimap</a:t>
            </a:r>
            <a:r>
              <a:rPr lang="en-CA" sz="20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en-CA" sz="2000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key</a:t>
            </a:r>
            <a:r>
              <a:rPr lang="en-CA" sz="20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].</a:t>
            </a:r>
            <a:r>
              <a:rPr lang="en-CA" sz="2000" b="1" dirty="0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en-CA" sz="20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sz="2000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value</a:t>
            </a:r>
            <a:r>
              <a:rPr lang="en-CA" sz="20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endParaRPr lang="en-CA" sz="2000" dirty="0">
              <a:solidFill>
                <a:srgbClr val="77777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</a:rPr>
              <a:t>✘  </a:t>
            </a:r>
            <a:r>
              <a:rPr lang="en-CA" sz="2000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en-CA" sz="20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20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sz="2000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dict</a:t>
            </a:r>
            <a:r>
              <a:rPr lang="en-CA" sz="2000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sz="2000" b="1" dirty="0" err="1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TryGetValue</a:t>
            </a:r>
            <a:r>
              <a:rPr lang="en-CA" sz="20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sz="2000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key</a:t>
            </a:r>
            <a:r>
              <a:rPr lang="en-CA" sz="20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CA" sz="20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2000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out</a:t>
            </a:r>
            <a:r>
              <a:rPr lang="en-CA" sz="20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2000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var</a:t>
            </a:r>
            <a:r>
              <a:rPr lang="en-CA" sz="20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list</a:t>
            </a:r>
            <a:r>
              <a:rPr lang="en-CA" sz="20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))</a:t>
            </a:r>
            <a:r>
              <a:rPr lang="en-CA" sz="20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20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endParaRPr lang="en-CA" sz="2000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sz="20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   </a:t>
            </a:r>
            <a:r>
              <a:rPr lang="en-CA" sz="2000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en-CA" sz="2000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sz="2000" b="1" dirty="0" err="1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Remove</a:t>
            </a:r>
            <a:r>
              <a:rPr lang="en-CA" sz="20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sz="2000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value</a:t>
            </a:r>
            <a:r>
              <a:rPr lang="en-CA" sz="20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  <a:endParaRPr lang="en-CA" sz="2000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sz="20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   </a:t>
            </a:r>
            <a:r>
              <a:rPr lang="en-CA" sz="2000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en-CA" sz="20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20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sz="2000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en-CA" sz="2000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sz="2000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Count</a:t>
            </a:r>
            <a:r>
              <a:rPr lang="en-CA" sz="20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20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==</a:t>
            </a:r>
            <a:r>
              <a:rPr lang="en-CA" sz="20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2000" dirty="0">
                <a:solidFill>
                  <a:srgbClr val="9C5D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CA" sz="20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CA" sz="2000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sz="20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      </a:t>
            </a:r>
            <a:r>
              <a:rPr lang="en-CA" sz="2000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dict</a:t>
            </a:r>
            <a:r>
              <a:rPr lang="en-CA" sz="2000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sz="2000" b="1" dirty="0" err="1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Remove</a:t>
            </a:r>
            <a:r>
              <a:rPr lang="en-CA" sz="20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sz="2000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key</a:t>
            </a:r>
            <a:r>
              <a:rPr lang="en-CA" sz="20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  <a:endParaRPr lang="en-CA" sz="2000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sz="20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}</a:t>
            </a:r>
            <a:endParaRPr lang="en-CA" sz="2000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</a:rPr>
              <a:t>✔</a:t>
            </a:r>
            <a:r>
              <a:rPr lang="en-CA" sz="2000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multimap</a:t>
            </a:r>
            <a:r>
              <a:rPr lang="en-CA" sz="20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en-CA" sz="2000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key</a:t>
            </a:r>
            <a:r>
              <a:rPr lang="en-CA" sz="20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].</a:t>
            </a:r>
            <a:r>
              <a:rPr lang="en-CA" sz="2000" b="1" dirty="0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Remove</a:t>
            </a:r>
            <a:r>
              <a:rPr lang="en-CA" sz="20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sz="2000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value</a:t>
            </a:r>
            <a:r>
              <a:rPr lang="en-CA" sz="20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  <a:endParaRPr lang="en-CA" sz="2000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25162-84DD-43B1-95D1-87DC02DD434E}"/>
              </a:ext>
            </a:extLst>
          </p:cNvPr>
          <p:cNvSpPr/>
          <p:nvPr/>
        </p:nvSpPr>
        <p:spPr>
          <a:xfrm>
            <a:off x="685800" y="2434696"/>
            <a:ext cx="5048795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✘  </a:t>
            </a:r>
            <a:r>
              <a:rPr lang="en-CA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(!</a:t>
            </a:r>
            <a:r>
              <a:rPr lang="en-CA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dict</a:t>
            </a:r>
            <a:r>
              <a:rPr lang="en-CA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b="1" dirty="0" err="1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ContainsKey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key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))</a:t>
            </a:r>
            <a:endParaRPr lang="en-CA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  </a:t>
            </a:r>
            <a:r>
              <a:rPr lang="en-CA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dict</a:t>
            </a:r>
            <a:r>
              <a:rPr lang="en-CA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b="1" dirty="0" err="1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key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value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  <a:endParaRPr lang="en-CA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sz="2000" dirty="0"/>
              <a:t>✔</a:t>
            </a:r>
            <a:r>
              <a:rPr lang="en-CA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bdict</a:t>
            </a:r>
            <a:r>
              <a:rPr lang="en-CA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b="1" dirty="0" err="1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AddIfNotPresent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key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value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  <a:endParaRPr lang="en-CA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CA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b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CA" dirty="0"/>
              <a:t>✘  </a:t>
            </a:r>
            <a:r>
              <a:rPr lang="en-CA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dict</a:t>
            </a:r>
            <a:r>
              <a:rPr lang="en-CA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b="1" dirty="0" err="1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ContainsKey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key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))</a:t>
            </a:r>
            <a:endParaRPr lang="en-CA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  </a:t>
            </a:r>
            <a:r>
              <a:rPr lang="en-CA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dict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en-CA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key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value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en-CA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dirty="0"/>
              <a:t>✔</a:t>
            </a:r>
            <a:r>
              <a:rPr lang="en-CA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bdict</a:t>
            </a:r>
            <a:r>
              <a:rPr lang="en-CA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b="1" dirty="0" err="1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ReplaceIfPresent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key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value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8576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2C9C-FDA0-41F2-A783-9BAB24B8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933798"/>
          </a:xfrm>
        </p:spPr>
        <p:txBody>
          <a:bodyPr>
            <a:normAutofit fontScale="90000"/>
          </a:bodyPr>
          <a:lstStyle/>
          <a:p>
            <a:r>
              <a:rPr lang="en-CA" dirty="0"/>
              <a:t>Opportunities to use Sorted A-Lists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39926-BBFD-4731-8B13-75B371974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98172"/>
            <a:ext cx="9385664" cy="4520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4. You need other special functionality or properties</a:t>
            </a:r>
          </a:p>
          <a:p>
            <a:pPr lvl="1"/>
            <a:r>
              <a:rPr lang="en-CA" b="1" dirty="0" err="1"/>
              <a:t>FindLowerBound</a:t>
            </a:r>
            <a:r>
              <a:rPr lang="en-CA" b="1" dirty="0"/>
              <a:t>(</a:t>
            </a:r>
            <a:r>
              <a:rPr lang="en-CA" dirty="0"/>
              <a:t>key</a:t>
            </a:r>
            <a:r>
              <a:rPr lang="en-CA" b="1" dirty="0"/>
              <a:t>)</a:t>
            </a:r>
            <a:r>
              <a:rPr lang="en-CA" dirty="0"/>
              <a:t>, </a:t>
            </a:r>
            <a:r>
              <a:rPr lang="en-CA" b="1" dirty="0" err="1"/>
              <a:t>FindUpperBound</a:t>
            </a:r>
            <a:r>
              <a:rPr lang="en-CA" b="1" dirty="0"/>
              <a:t>(</a:t>
            </a:r>
            <a:r>
              <a:rPr lang="en-CA" dirty="0"/>
              <a:t>key</a:t>
            </a:r>
            <a:r>
              <a:rPr lang="en-CA" b="1" dirty="0"/>
              <a:t>)</a:t>
            </a:r>
          </a:p>
          <a:p>
            <a:pPr lvl="1"/>
            <a:r>
              <a:rPr lang="en-CA" dirty="0"/>
              <a:t>Sparseness 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CA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SparseAList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CA" dirty="0"/>
              <a:t>Observable dictionary 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(BCL has only </a:t>
            </a:r>
            <a:r>
              <a:rPr lang="en-CA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ObservableCollection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CA" dirty="0"/>
              <a:t>Lower memory usage 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(than Dictionary and </a:t>
            </a:r>
            <a:r>
              <a:rPr lang="en-CA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SortedDictionary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CA" dirty="0"/>
              <a:t>Lower maximum latency</a:t>
            </a:r>
          </a:p>
          <a:p>
            <a:pPr lvl="1"/>
            <a:r>
              <a:rPr lang="en-CA" dirty="0"/>
              <a:t>Fast insert/remove at any location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2C9C-FDA0-41F2-A783-9BAB24B8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933798"/>
          </a:xfrm>
        </p:spPr>
        <p:txBody>
          <a:bodyPr>
            <a:normAutofit/>
          </a:bodyPr>
          <a:lstStyle/>
          <a:p>
            <a:r>
              <a:rPr lang="en-CA" dirty="0"/>
              <a:t>Performance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39926-BBFD-4731-8B13-75B371974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98171"/>
            <a:ext cx="9707452" cy="4741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/>
              <a:t>AList</a:t>
            </a:r>
            <a:r>
              <a:rPr lang="en-CA" dirty="0"/>
              <a:t> is rarely the fastest.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>
                <a:sym typeface="Wingdings" panose="05000000000000000000" pitchFamily="2" charset="2"/>
              </a:rPr>
              <a:t>Why? Perhaps the many checks: 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List frozen? Nodes frozen?</a:t>
            </a:r>
          </a:p>
          <a:p>
            <a:pPr lvl="1"/>
            <a:r>
              <a:rPr lang="en-CA" dirty="0" err="1">
                <a:sym typeface="Wingdings" panose="05000000000000000000" pitchFamily="2" charset="2"/>
              </a:rPr>
              <a:t>ListChanging</a:t>
            </a:r>
            <a:r>
              <a:rPr lang="en-CA" dirty="0">
                <a:sym typeface="Wingdings" panose="05000000000000000000" pitchFamily="2" charset="2"/>
              </a:rPr>
              <a:t> handler? Tree observer?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Concurrent modification?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Method call overheads, dynamic dispatch to different node types</a:t>
            </a:r>
          </a:p>
          <a:p>
            <a:pPr lvl="1"/>
            <a:endParaRPr lang="en-CA" dirty="0">
              <a:sym typeface="Wingdings" panose="05000000000000000000" pitchFamily="2" charset="2"/>
            </a:endParaRPr>
          </a:p>
          <a:p>
            <a:r>
              <a:rPr lang="en-CA" dirty="0">
                <a:sym typeface="Wingdings" panose="05000000000000000000" pitchFamily="2" charset="2"/>
              </a:rPr>
              <a:t>B-Lists are sorted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Hashing beats sorting!</a:t>
            </a:r>
          </a:p>
        </p:txBody>
      </p:sp>
    </p:spTree>
    <p:extLst>
      <p:ext uri="{BB962C8B-B14F-4D97-AF65-F5344CB8AC3E}">
        <p14:creationId xmlns:p14="http://schemas.microsoft.com/office/powerpoint/2010/main" val="3581342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39926-BBFD-4731-8B13-75B371974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98172"/>
            <a:ext cx="10152530" cy="2515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 err="1">
                <a:solidFill>
                  <a:srgbClr val="00B050"/>
                </a:solidFill>
              </a:rPr>
              <a:t>BDictionary</a:t>
            </a:r>
            <a:r>
              <a:rPr lang="en-CA" dirty="0"/>
              <a:t> vs </a:t>
            </a:r>
            <a:r>
              <a:rPr lang="en-CA" b="1" dirty="0" err="1">
                <a:solidFill>
                  <a:srgbClr val="C00000"/>
                </a:solidFill>
              </a:rPr>
              <a:t>SortedDictionary</a:t>
            </a:r>
            <a:r>
              <a:rPr lang="en-CA" dirty="0"/>
              <a:t> vs </a:t>
            </a:r>
            <a:r>
              <a:rPr lang="en-CA" b="1" dirty="0">
                <a:solidFill>
                  <a:srgbClr val="B48900"/>
                </a:solidFill>
              </a:rPr>
              <a:t>Dictionary </a:t>
            </a:r>
            <a:r>
              <a:rPr lang="en-CA" dirty="0">
                <a:sym typeface="Wingdings" panose="05000000000000000000" pitchFamily="2" charset="2"/>
              </a:rPr>
              <a:t>(</a:t>
            </a:r>
            <a:r>
              <a:rPr lang="en-CA" dirty="0">
                <a:solidFill>
                  <a:srgbClr val="00860D"/>
                </a:solidFill>
                <a:sym typeface="Wingdings" panose="05000000000000000000" pitchFamily="2" charset="2"/>
              </a:rPr>
              <a:t>O(log N)</a:t>
            </a:r>
            <a:r>
              <a:rPr lang="en-CA" dirty="0">
                <a:sym typeface="Wingdings" panose="05000000000000000000" pitchFamily="2" charset="2"/>
              </a:rPr>
              <a:t> = </a:t>
            </a:r>
            <a:r>
              <a:rPr lang="en-CA" dirty="0">
                <a:solidFill>
                  <a:srgbClr val="C00000"/>
                </a:solidFill>
                <a:sym typeface="Wingdings" panose="05000000000000000000" pitchFamily="2" charset="2"/>
              </a:rPr>
              <a:t>O(log N)</a:t>
            </a:r>
            <a:r>
              <a:rPr lang="en-CA" dirty="0">
                <a:sym typeface="Wingdings" panose="05000000000000000000" pitchFamily="2" charset="2"/>
              </a:rPr>
              <a:t> &gt; </a:t>
            </a:r>
            <a:r>
              <a:rPr lang="en-CA" dirty="0">
                <a:solidFill>
                  <a:srgbClr val="AC8300"/>
                </a:solidFill>
                <a:sym typeface="Wingdings" panose="05000000000000000000" pitchFamily="2" charset="2"/>
              </a:rPr>
              <a:t>O(1)</a:t>
            </a:r>
            <a:r>
              <a:rPr lang="en-CA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21ED06-38D4-49E2-B0FA-7DB4E524D884}"/>
              </a:ext>
            </a:extLst>
          </p:cNvPr>
          <p:cNvSpPr txBox="1">
            <a:spLocks/>
          </p:cNvSpPr>
          <p:nvPr/>
        </p:nvSpPr>
        <p:spPr>
          <a:xfrm>
            <a:off x="2895600" y="764373"/>
            <a:ext cx="8610600" cy="933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Performance tests</a:t>
            </a:r>
          </a:p>
        </p:txBody>
      </p:sp>
      <p:pic>
        <p:nvPicPr>
          <p:cNvPr id="24" name="Picture 23" descr="A close up of a map&#10;&#10;Description automatically generated">
            <a:extLst>
              <a:ext uri="{FF2B5EF4-FFF2-40B4-BE49-F238E27FC236}">
                <a16:creationId xmlns:a16="http://schemas.microsoft.com/office/drawing/2014/main" id="{9B0F0ECB-34D7-4D6F-A9D2-873907E95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2293856"/>
            <a:ext cx="6444163" cy="456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9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BE8C-E069-48B7-B784-79EFAFC9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525612"/>
            <a:ext cx="5730240" cy="1293028"/>
          </a:xfrm>
        </p:spPr>
        <p:txBody>
          <a:bodyPr>
            <a:normAutofit/>
          </a:bodyPr>
          <a:lstStyle/>
          <a:p>
            <a:pPr algn="l"/>
            <a:r>
              <a:rPr lang="en-CA" sz="2800" dirty="0"/>
              <a:t>A-LIST = All-purpose List: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1BED7A7-F46E-40C8-B385-432D8C3B4D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956082"/>
              </p:ext>
            </p:extLst>
          </p:nvPr>
        </p:nvGraphicFramePr>
        <p:xfrm>
          <a:off x="685800" y="1523779"/>
          <a:ext cx="10820400" cy="161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" name="Picture 18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D8A5534F-0772-4E1E-BB01-AAA8CA4121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87" y="3774661"/>
            <a:ext cx="9233239" cy="272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0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2C9C-FDA0-41F2-A783-9BAB24B8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933798"/>
          </a:xfrm>
        </p:spPr>
        <p:txBody>
          <a:bodyPr>
            <a:normAutofit/>
          </a:bodyPr>
          <a:lstStyle/>
          <a:p>
            <a:r>
              <a:rPr lang="en-CA" dirty="0"/>
              <a:t>Performance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39926-BBFD-4731-8B13-75B371974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98172"/>
            <a:ext cx="9385664" cy="556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 err="1">
                <a:solidFill>
                  <a:srgbClr val="00B050"/>
                </a:solidFill>
              </a:rPr>
              <a:t>AList</a:t>
            </a:r>
            <a:r>
              <a:rPr lang="en-CA" dirty="0"/>
              <a:t> vs </a:t>
            </a:r>
            <a:r>
              <a:rPr lang="en-CA" b="1" dirty="0">
                <a:solidFill>
                  <a:srgbClr val="B48900"/>
                </a:solidFill>
              </a:rPr>
              <a:t>List&lt;T&gt; </a:t>
            </a:r>
            <a:r>
              <a:rPr lang="en-CA" dirty="0">
                <a:sym typeface="Wingdings" panose="05000000000000000000" pitchFamily="2" charset="2"/>
              </a:rPr>
              <a:t>(</a:t>
            </a:r>
            <a:r>
              <a:rPr lang="en-CA" dirty="0">
                <a:solidFill>
                  <a:srgbClr val="00860D"/>
                </a:solidFill>
                <a:sym typeface="Wingdings" panose="05000000000000000000" pitchFamily="2" charset="2"/>
              </a:rPr>
              <a:t>O(log N)</a:t>
            </a:r>
            <a:r>
              <a:rPr lang="en-CA" dirty="0">
                <a:sym typeface="Wingdings" panose="05000000000000000000" pitchFamily="2" charset="2"/>
              </a:rPr>
              <a:t> &lt; </a:t>
            </a:r>
            <a:r>
              <a:rPr lang="en-CA" dirty="0">
                <a:solidFill>
                  <a:srgbClr val="AC8300"/>
                </a:solidFill>
                <a:sym typeface="Wingdings" panose="05000000000000000000" pitchFamily="2" charset="2"/>
              </a:rPr>
              <a:t>O(N)</a:t>
            </a:r>
            <a:r>
              <a:rPr lang="en-CA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27" name="Picture 26" descr="A close up of a map&#10;&#10;Description automatically generated">
            <a:extLst>
              <a:ext uri="{FF2B5EF4-FFF2-40B4-BE49-F238E27FC236}">
                <a16:creationId xmlns:a16="http://schemas.microsoft.com/office/drawing/2014/main" id="{7F06D54D-D66F-4074-A2B3-2705785AF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39" y="2155905"/>
            <a:ext cx="5420481" cy="3839111"/>
          </a:xfrm>
          <a:prstGeom prst="rect">
            <a:avLst/>
          </a:prstGeom>
        </p:spPr>
      </p:pic>
      <p:pic>
        <p:nvPicPr>
          <p:cNvPr id="40" name="Picture 39" descr="A close up of a map&#10;&#10;Description automatically generated">
            <a:extLst>
              <a:ext uri="{FF2B5EF4-FFF2-40B4-BE49-F238E27FC236}">
                <a16:creationId xmlns:a16="http://schemas.microsoft.com/office/drawing/2014/main" id="{91D9A95E-549A-47F5-94F2-EBE54E9F3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41" y="2155904"/>
            <a:ext cx="5420481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33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2C9C-FDA0-41F2-A783-9BAB24B8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933798"/>
          </a:xfrm>
        </p:spPr>
        <p:txBody>
          <a:bodyPr>
            <a:normAutofit/>
          </a:bodyPr>
          <a:lstStyle/>
          <a:p>
            <a:r>
              <a:rPr lang="en-CA" dirty="0"/>
              <a:t>Performance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39926-BBFD-4731-8B13-75B371974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98172"/>
            <a:ext cx="9385664" cy="453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 err="1">
                <a:solidFill>
                  <a:srgbClr val="00B050"/>
                </a:solidFill>
              </a:rPr>
              <a:t>AList</a:t>
            </a:r>
            <a:r>
              <a:rPr lang="en-CA" dirty="0"/>
              <a:t> vs </a:t>
            </a:r>
            <a:r>
              <a:rPr lang="en-CA" b="1" dirty="0">
                <a:solidFill>
                  <a:srgbClr val="B48900"/>
                </a:solidFill>
              </a:rPr>
              <a:t>List&lt;T&gt; </a:t>
            </a:r>
            <a:r>
              <a:rPr lang="en-CA" dirty="0">
                <a:sym typeface="Wingdings" panose="05000000000000000000" pitchFamily="2" charset="2"/>
              </a:rPr>
              <a:t>(</a:t>
            </a:r>
            <a:r>
              <a:rPr lang="en-CA" dirty="0">
                <a:solidFill>
                  <a:srgbClr val="00860D"/>
                </a:solidFill>
                <a:sym typeface="Wingdings" panose="05000000000000000000" pitchFamily="2" charset="2"/>
              </a:rPr>
              <a:t>O(log N)</a:t>
            </a:r>
            <a:r>
              <a:rPr lang="en-CA" dirty="0">
                <a:sym typeface="Wingdings" panose="05000000000000000000" pitchFamily="2" charset="2"/>
              </a:rPr>
              <a:t> &gt; </a:t>
            </a:r>
            <a:r>
              <a:rPr lang="en-CA" dirty="0">
                <a:solidFill>
                  <a:srgbClr val="AC8300"/>
                </a:solidFill>
                <a:sym typeface="Wingdings" panose="05000000000000000000" pitchFamily="2" charset="2"/>
              </a:rPr>
              <a:t>O(1)</a:t>
            </a:r>
            <a:r>
              <a:rPr lang="en-CA" dirty="0">
                <a:sym typeface="Wingdings" panose="05000000000000000000" pitchFamily="2" charset="2"/>
              </a:rPr>
              <a:t>)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575A7E-72B8-4CDA-9B3F-5682DCAE18AD}"/>
              </a:ext>
            </a:extLst>
          </p:cNvPr>
          <p:cNvSpPr/>
          <p:nvPr/>
        </p:nvSpPr>
        <p:spPr>
          <a:xfrm>
            <a:off x="6527408" y="5909195"/>
            <a:ext cx="3643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 err="1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_</a:t>
            </a:r>
            <a:r>
              <a:rPr lang="en-CA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r>
              <a:rPr lang="en-CA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b="1" dirty="0" err="1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Next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max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  <a:endParaRPr lang="en-CA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en-CA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++]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iteration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en-CA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en-CA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CA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  <a:r>
              <a:rPr lang="en-CA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CA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iteration</a:t>
            </a:r>
            <a:r>
              <a:rPr lang="en-CA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en-CA" b="0" dirty="0">
              <a:solidFill>
                <a:srgbClr val="333333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D7211-4B01-4B17-A89C-C1961C6756A9}"/>
              </a:ext>
            </a:extLst>
          </p:cNvPr>
          <p:cNvSpPr/>
          <p:nvPr/>
        </p:nvSpPr>
        <p:spPr>
          <a:xfrm>
            <a:off x="1165218" y="6073169"/>
            <a:ext cx="4941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</a:t>
            </a:r>
            <a:r>
              <a:rPr lang="nn-NO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nn-NO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nn-NO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nn-NO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i </a:t>
            </a:r>
            <a:r>
              <a:rPr lang="nn-NO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nn-NO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nn-NO" dirty="0">
                <a:solidFill>
                  <a:srgbClr val="9C5D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nn-NO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r>
              <a:rPr lang="nn-NO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nn-NO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nn-NO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nn-NO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nn-NO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nn-NO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nn-NO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nn-NO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Count</a:t>
            </a:r>
            <a:r>
              <a:rPr lang="nn-NO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r>
              <a:rPr lang="nn-NO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nn-NO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nn-NO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++)</a:t>
            </a:r>
            <a:endParaRPr lang="nn-NO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nn-NO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</a:t>
            </a:r>
            <a:r>
              <a:rPr lang="nn-NO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sum</a:t>
            </a:r>
            <a:r>
              <a:rPr lang="nn-NO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nn-NO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+=</a:t>
            </a:r>
            <a:r>
              <a:rPr lang="nn-NO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nn-NO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nn-NO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nn-NO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nn-NO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];</a:t>
            </a:r>
            <a:endParaRPr lang="nn-NO" b="0" dirty="0">
              <a:solidFill>
                <a:srgbClr val="333333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4" name="Picture 33" descr="A close up of a map&#10;&#10;Description automatically generated">
            <a:extLst>
              <a:ext uri="{FF2B5EF4-FFF2-40B4-BE49-F238E27FC236}">
                <a16:creationId xmlns:a16="http://schemas.microsoft.com/office/drawing/2014/main" id="{15742F75-3B21-45A4-A242-3F81EE6DB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4" y="2070084"/>
            <a:ext cx="5420481" cy="3839111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3794D6B-53B1-4108-9508-CEDD47946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33" y="2070083"/>
            <a:ext cx="5420481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57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2C9C-FDA0-41F2-A783-9BAB24B8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933798"/>
          </a:xfrm>
        </p:spPr>
        <p:txBody>
          <a:bodyPr>
            <a:normAutofit/>
          </a:bodyPr>
          <a:lstStyle/>
          <a:p>
            <a:r>
              <a:rPr lang="en-CA" dirty="0"/>
              <a:t>Performance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39926-BBFD-4731-8B13-75B371974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98172"/>
            <a:ext cx="9385664" cy="468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 err="1">
                <a:solidFill>
                  <a:srgbClr val="00B050"/>
                </a:solidFill>
              </a:rPr>
              <a:t>AList</a:t>
            </a:r>
            <a:r>
              <a:rPr lang="en-CA" dirty="0"/>
              <a:t> vs </a:t>
            </a:r>
            <a:r>
              <a:rPr lang="en-CA" b="1" dirty="0">
                <a:solidFill>
                  <a:srgbClr val="B48900"/>
                </a:solidFill>
              </a:rPr>
              <a:t>List&lt;T&gt; </a:t>
            </a:r>
            <a:r>
              <a:rPr lang="en-CA" dirty="0">
                <a:sym typeface="Wingdings" panose="05000000000000000000" pitchFamily="2" charset="2"/>
              </a:rPr>
              <a:t>(</a:t>
            </a:r>
            <a:r>
              <a:rPr lang="en-CA" dirty="0">
                <a:solidFill>
                  <a:srgbClr val="00860D"/>
                </a:solidFill>
                <a:sym typeface="Wingdings" panose="05000000000000000000" pitchFamily="2" charset="2"/>
              </a:rPr>
              <a:t>O(N log N)</a:t>
            </a:r>
            <a:r>
              <a:rPr lang="en-CA" dirty="0">
                <a:sym typeface="Wingdings" panose="05000000000000000000" pitchFamily="2" charset="2"/>
              </a:rPr>
              <a:t> &gt; </a:t>
            </a:r>
            <a:r>
              <a:rPr lang="en-CA" dirty="0">
                <a:solidFill>
                  <a:srgbClr val="00860D"/>
                </a:solidFill>
                <a:sym typeface="Wingdings" panose="05000000000000000000" pitchFamily="2" charset="2"/>
              </a:rPr>
              <a:t>O(N)</a:t>
            </a:r>
            <a:r>
              <a:rPr lang="en-CA" dirty="0">
                <a:sym typeface="Wingdings" panose="05000000000000000000" pitchFamily="2" charset="2"/>
              </a:rPr>
              <a:t>)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51E10A-BB4B-4ACF-9513-DB44C32D6D45}"/>
              </a:ext>
            </a:extLst>
          </p:cNvPr>
          <p:cNvSpPr/>
          <p:nvPr/>
        </p:nvSpPr>
        <p:spPr>
          <a:xfrm>
            <a:off x="6498824" y="6073168"/>
            <a:ext cx="5093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</a:t>
            </a:r>
            <a:r>
              <a:rPr lang="nn-NO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nn-NO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(...)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avg = </a:t>
            </a:r>
            <a:r>
              <a:rPr lang="en-CA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list.Average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CD4FA8-C685-446B-812F-59392952BC9C}"/>
              </a:ext>
            </a:extLst>
          </p:cNvPr>
          <p:cNvSpPr/>
          <p:nvPr/>
        </p:nvSpPr>
        <p:spPr>
          <a:xfrm>
            <a:off x="1165219" y="6073169"/>
            <a:ext cx="42134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</a:t>
            </a:r>
            <a:r>
              <a:rPr lang="nn-NO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nn-NO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nn-NO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nn-NO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i </a:t>
            </a:r>
            <a:r>
              <a:rPr lang="nn-NO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nn-NO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nn-NO" dirty="0">
                <a:solidFill>
                  <a:srgbClr val="9C5D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nn-NO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r>
              <a:rPr lang="nn-NO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nn-NO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nn-NO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nn-NO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nn-NO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nn-NO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nn-NO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nn-NO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Count</a:t>
            </a:r>
            <a:r>
              <a:rPr lang="nn-NO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r>
              <a:rPr lang="nn-NO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nn-NO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nn-NO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++)</a:t>
            </a:r>
            <a:endParaRPr lang="nn-NO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nn-NO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</a:t>
            </a:r>
            <a:r>
              <a:rPr lang="nn-NO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sum</a:t>
            </a:r>
            <a:r>
              <a:rPr lang="nn-NO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nn-NO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+=</a:t>
            </a:r>
            <a:r>
              <a:rPr lang="nn-NO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nn-NO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nn-NO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nn-NO" dirty="0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nn-NO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];</a:t>
            </a:r>
            <a:endParaRPr lang="nn-NO" b="0" dirty="0">
              <a:solidFill>
                <a:srgbClr val="333333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636D3DC0-B0E5-4FF4-ABBA-5D1430C7A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69" y="2082153"/>
            <a:ext cx="5420481" cy="3839111"/>
          </a:xfrm>
          <a:prstGeom prst="rect">
            <a:avLst/>
          </a:prstGeom>
        </p:spPr>
      </p:pic>
      <p:pic>
        <p:nvPicPr>
          <p:cNvPr id="28" name="Picture 27" descr="A close up of a map&#10;&#10;Description automatically generated">
            <a:extLst>
              <a:ext uri="{FF2B5EF4-FFF2-40B4-BE49-F238E27FC236}">
                <a16:creationId xmlns:a16="http://schemas.microsoft.com/office/drawing/2014/main" id="{E1F6B0FD-3980-4B02-9FF5-AE9E1C117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7069"/>
            <a:ext cx="5420481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48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2C9C-FDA0-41F2-A783-9BAB24B8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933798"/>
          </a:xfrm>
        </p:spPr>
        <p:txBody>
          <a:bodyPr>
            <a:normAutofit/>
          </a:bodyPr>
          <a:lstStyle/>
          <a:p>
            <a:r>
              <a:rPr lang="en-CA" dirty="0"/>
              <a:t>Performance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39926-BBFD-4731-8B13-75B371974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98173"/>
            <a:ext cx="9385664" cy="847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 err="1">
                <a:solidFill>
                  <a:srgbClr val="00B050"/>
                </a:solidFill>
              </a:rPr>
              <a:t>AList</a:t>
            </a:r>
            <a:r>
              <a:rPr lang="en-CA" dirty="0"/>
              <a:t> vs </a:t>
            </a:r>
            <a:r>
              <a:rPr lang="en-CA" b="1" dirty="0">
                <a:solidFill>
                  <a:srgbClr val="B48900"/>
                </a:solidFill>
              </a:rPr>
              <a:t>List</a:t>
            </a:r>
            <a:r>
              <a:rPr lang="en-CA" dirty="0"/>
              <a:t> vs </a:t>
            </a:r>
            <a:r>
              <a:rPr lang="en-CA" b="1" dirty="0" err="1">
                <a:solidFill>
                  <a:srgbClr val="C00000"/>
                </a:solidFill>
              </a:rPr>
              <a:t>AList.AddRange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F14113-9C83-45A9-9FA5-BFBDE45F677B}"/>
              </a:ext>
            </a:extLst>
          </p:cNvPr>
          <p:cNvSpPr/>
          <p:nvPr/>
        </p:nvSpPr>
        <p:spPr>
          <a:xfrm>
            <a:off x="6080120" y="4790495"/>
            <a:ext cx="3182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alist.AddRange</a:t>
            </a:r>
            <a:r>
              <a:rPr lang="en-CA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(list2);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B02B8D-EBF1-4579-B98E-4C0929088632}"/>
              </a:ext>
            </a:extLst>
          </p:cNvPr>
          <p:cNvSpPr/>
          <p:nvPr/>
        </p:nvSpPr>
        <p:spPr>
          <a:xfrm>
            <a:off x="6096000" y="2589598"/>
            <a:ext cx="49203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860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(int </a:t>
            </a:r>
            <a:r>
              <a:rPr lang="en-CA" dirty="0" err="1">
                <a:solidFill>
                  <a:srgbClr val="00860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CA" dirty="0">
                <a:solidFill>
                  <a:srgbClr val="00860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0; </a:t>
            </a:r>
            <a:r>
              <a:rPr lang="en-CA" dirty="0" err="1">
                <a:solidFill>
                  <a:srgbClr val="00860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CA" dirty="0">
                <a:solidFill>
                  <a:srgbClr val="00860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&lt; Iterations; </a:t>
            </a:r>
            <a:r>
              <a:rPr lang="en-CA" dirty="0" err="1">
                <a:solidFill>
                  <a:srgbClr val="00860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CA" dirty="0">
                <a:solidFill>
                  <a:srgbClr val="00860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++)</a:t>
            </a:r>
          </a:p>
          <a:p>
            <a:r>
              <a:rPr lang="en-CA" dirty="0">
                <a:solidFill>
                  <a:srgbClr val="00860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en-CA" dirty="0" err="1">
                <a:solidFill>
                  <a:srgbClr val="00860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alist.Add</a:t>
            </a:r>
            <a:r>
              <a:rPr lang="en-CA" dirty="0">
                <a:solidFill>
                  <a:srgbClr val="00860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dirty="0" err="1">
                <a:solidFill>
                  <a:srgbClr val="00860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CA" dirty="0">
                <a:solidFill>
                  <a:srgbClr val="00860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</p:txBody>
      </p:sp>
      <p:pic>
        <p:nvPicPr>
          <p:cNvPr id="23" name="Picture 22" descr="A close up of a map&#10;&#10;Description automatically generated">
            <a:extLst>
              <a:ext uri="{FF2B5EF4-FFF2-40B4-BE49-F238E27FC236}">
                <a16:creationId xmlns:a16="http://schemas.microsoft.com/office/drawing/2014/main" id="{AD795B52-A357-4CB6-BFC1-074FEDC5B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39" y="2122075"/>
            <a:ext cx="5420481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12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2C9C-FDA0-41F2-A783-9BAB24B8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933798"/>
          </a:xfrm>
        </p:spPr>
        <p:txBody>
          <a:bodyPr>
            <a:normAutofit/>
          </a:bodyPr>
          <a:lstStyle/>
          <a:p>
            <a:r>
              <a:rPr lang="en-CA" dirty="0"/>
              <a:t>MEMORY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39926-BBFD-4731-8B13-75B371974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98173"/>
            <a:ext cx="5420481" cy="847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 err="1">
                <a:solidFill>
                  <a:srgbClr val="00B050"/>
                </a:solidFill>
              </a:rPr>
              <a:t>AList</a:t>
            </a:r>
            <a:r>
              <a:rPr lang="en-CA" dirty="0"/>
              <a:t> vs </a:t>
            </a:r>
            <a:r>
              <a:rPr lang="en-CA" b="1" dirty="0">
                <a:solidFill>
                  <a:srgbClr val="C00000"/>
                </a:solidFill>
              </a:rPr>
              <a:t>List</a:t>
            </a:r>
            <a:r>
              <a:rPr lang="en-CA" dirty="0"/>
              <a:t> vs </a:t>
            </a:r>
            <a:r>
              <a:rPr lang="en-CA" b="1" dirty="0">
                <a:solidFill>
                  <a:srgbClr val="B48900"/>
                </a:solidFill>
              </a:rPr>
              <a:t>LinkedList</a:t>
            </a:r>
            <a:r>
              <a:rPr lang="en-CA" dirty="0"/>
              <a:t> vs </a:t>
            </a:r>
            <a:r>
              <a:rPr lang="en-CA" b="1" dirty="0" err="1">
                <a:solidFill>
                  <a:schemeClr val="accent5">
                    <a:lumMod val="50000"/>
                  </a:schemeClr>
                </a:solidFill>
              </a:rPr>
              <a:t>SparseAList</a:t>
            </a:r>
            <a:endParaRPr lang="en-CA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06558ABA-35DE-4BC3-B32F-4CE96A224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112" y="2122074"/>
            <a:ext cx="5420481" cy="473592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B0109-0E5D-4A4E-8312-4BA39338F97A}"/>
              </a:ext>
            </a:extLst>
          </p:cNvPr>
          <p:cNvSpPr txBox="1">
            <a:spLocks/>
          </p:cNvSpPr>
          <p:nvPr/>
        </p:nvSpPr>
        <p:spPr>
          <a:xfrm>
            <a:off x="6485964" y="1698171"/>
            <a:ext cx="5420481" cy="847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b="1" dirty="0" err="1">
                <a:solidFill>
                  <a:srgbClr val="00B050"/>
                </a:solidFill>
              </a:rPr>
              <a:t>AList</a:t>
            </a:r>
            <a:r>
              <a:rPr lang="en-CA" dirty="0"/>
              <a:t> vs </a:t>
            </a:r>
            <a:r>
              <a:rPr lang="en-CA" b="1" dirty="0" err="1">
                <a:solidFill>
                  <a:srgbClr val="C00000"/>
                </a:solidFill>
              </a:rPr>
              <a:t>SortedDictionary</a:t>
            </a:r>
            <a:r>
              <a:rPr lang="en-CA" dirty="0"/>
              <a:t> vs </a:t>
            </a:r>
            <a:r>
              <a:rPr lang="en-CA" b="1" dirty="0">
                <a:solidFill>
                  <a:srgbClr val="B48900"/>
                </a:solidFill>
              </a:rPr>
              <a:t>Dictionary</a:t>
            </a:r>
            <a:endParaRPr lang="en-CA" dirty="0"/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8C40A677-2563-4CE0-BBD1-DCF28D325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19" y="2294218"/>
            <a:ext cx="5420481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9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47312DDD-0788-4A61-9A54-74E594337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14" y="3359197"/>
            <a:ext cx="5420481" cy="3498803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380CDF8-B5A1-4834-A150-BCB390EB4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950" y="3973868"/>
            <a:ext cx="4091329" cy="2712648"/>
          </a:xfrm>
          <a:prstGeom prst="rect">
            <a:avLst/>
          </a:prstGeom>
          <a:effectLst>
            <a:outerShdw blurRad="50800" dist="38100" dir="84000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DAF343-42B8-4958-912F-67D42D7C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28" y="1479002"/>
            <a:ext cx="5754309" cy="1293028"/>
          </a:xfrm>
        </p:spPr>
        <p:txBody>
          <a:bodyPr/>
          <a:lstStyle/>
          <a:p>
            <a:pPr algn="l"/>
            <a:r>
              <a:rPr lang="en-CA" dirty="0"/>
              <a:t>There you have 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9440-44BC-46BB-8C69-C5BCF450F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28" y="2849525"/>
            <a:ext cx="5345503" cy="2248687"/>
          </a:xfrm>
        </p:spPr>
        <p:txBody>
          <a:bodyPr>
            <a:normAutofit/>
          </a:bodyPr>
          <a:lstStyle/>
          <a:p>
            <a:r>
              <a:rPr lang="en-CA" sz="2800" dirty="0"/>
              <a:t>Detailed documentation: </a:t>
            </a:r>
            <a:r>
              <a:rPr lang="en-CA" sz="2800" dirty="0">
                <a:hlinkClick r:id="rId4"/>
              </a:rPr>
              <a:t>core.loyc.net/collections</a:t>
            </a:r>
            <a:endParaRPr lang="en-CA" sz="2800" dirty="0"/>
          </a:p>
          <a:p>
            <a:r>
              <a:rPr lang="en-CA" sz="2800" dirty="0"/>
              <a:t>Find it on NuGet:</a:t>
            </a:r>
            <a:br>
              <a:rPr lang="en-CA" sz="2800" dirty="0"/>
            </a:br>
            <a:r>
              <a:rPr lang="en-CA" sz="2800" dirty="0" err="1"/>
              <a:t>Loyc.Collections</a:t>
            </a:r>
            <a:endParaRPr lang="en-CA" sz="28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CE454A-1DC0-4FA4-B1FD-9A7036D986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051" y="2368967"/>
            <a:ext cx="3936521" cy="3724660"/>
          </a:xfrm>
          <a:prstGeom prst="rect">
            <a:avLst/>
          </a:prstGeom>
          <a:effectLst>
            <a:outerShdw blurRad="50800" sx="102000" sy="102000" algn="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5642776-E0E9-4F1F-A149-D9B0696DD7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931" y="417790"/>
            <a:ext cx="3657590" cy="363384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2673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F343-42B8-4958-912F-67D42D7C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5014" y="299005"/>
            <a:ext cx="6896986" cy="989179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I </a:t>
            </a:r>
            <a:r>
              <a:rPr lang="en-CA" dirty="0" err="1"/>
              <a:t>maDe</a:t>
            </a:r>
            <a:r>
              <a:rPr lang="en-CA" dirty="0"/>
              <a:t> MORE DATA TYPES!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9440-44BC-46BB-8C69-C5BCF450F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978" y="1770743"/>
            <a:ext cx="7897631" cy="4778913"/>
          </a:xfrm>
        </p:spPr>
        <p:txBody>
          <a:bodyPr>
            <a:normAutofit/>
          </a:bodyPr>
          <a:lstStyle/>
          <a:p>
            <a:r>
              <a:rPr lang="en-CA" sz="2800" dirty="0"/>
              <a:t>Open-source Lists (C#)</a:t>
            </a:r>
          </a:p>
          <a:p>
            <a:pPr lvl="1"/>
            <a:r>
              <a:rPr lang="en-CA" sz="2200" dirty="0" err="1"/>
              <a:t>DList</a:t>
            </a:r>
            <a:r>
              <a:rPr lang="en-CA" sz="2200" dirty="0"/>
              <a:t> = Deque (simple circular queue)</a:t>
            </a:r>
          </a:p>
          <a:p>
            <a:pPr lvl="2"/>
            <a:r>
              <a:rPr lang="en-CA" sz="2000" dirty="0"/>
              <a:t>And </a:t>
            </a:r>
            <a:r>
              <a:rPr lang="en-CA" sz="2000" dirty="0" err="1"/>
              <a:t>InternaalDList</a:t>
            </a:r>
            <a:r>
              <a:rPr lang="en-CA" sz="2000" dirty="0"/>
              <a:t> (low-level building block)</a:t>
            </a:r>
          </a:p>
          <a:p>
            <a:pPr lvl="1"/>
            <a:r>
              <a:rPr lang="en-CA" sz="2200" dirty="0" err="1"/>
              <a:t>VList</a:t>
            </a:r>
            <a:r>
              <a:rPr lang="en-CA" sz="2200" dirty="0"/>
              <a:t> = Another list type</a:t>
            </a:r>
          </a:p>
          <a:p>
            <a:pPr lvl="2"/>
            <a:r>
              <a:rPr lang="en-CA" sz="2000" dirty="0"/>
              <a:t>simpler than Alist, more complex than </a:t>
            </a:r>
            <a:r>
              <a:rPr lang="en-CA" sz="2000" dirty="0" err="1"/>
              <a:t>DList</a:t>
            </a:r>
            <a:endParaRPr lang="en-CA" sz="2000" dirty="0"/>
          </a:p>
          <a:p>
            <a:pPr lvl="1"/>
            <a:r>
              <a:rPr lang="en-CA" sz="2200" dirty="0" err="1"/>
              <a:t>WList</a:t>
            </a:r>
            <a:r>
              <a:rPr lang="en-CA" sz="2200" dirty="0"/>
              <a:t> = Mutable </a:t>
            </a:r>
            <a:r>
              <a:rPr lang="en-CA" sz="2200" dirty="0" err="1"/>
              <a:t>VList</a:t>
            </a:r>
            <a:endParaRPr lang="en-CA" sz="2200" dirty="0"/>
          </a:p>
          <a:p>
            <a:pPr lvl="2"/>
            <a:r>
              <a:rPr lang="en-CA" sz="2000" dirty="0"/>
              <a:t>Convert </a:t>
            </a:r>
            <a:r>
              <a:rPr lang="en-CA" sz="2000" dirty="0" err="1"/>
              <a:t>VList</a:t>
            </a:r>
            <a:r>
              <a:rPr lang="en-CA" sz="2000" dirty="0"/>
              <a:t> </a:t>
            </a:r>
            <a:r>
              <a:rPr lang="en-CA" dirty="0"/>
              <a:t>⟺</a:t>
            </a:r>
            <a:r>
              <a:rPr lang="en-CA" sz="2000" dirty="0"/>
              <a:t> </a:t>
            </a:r>
            <a:r>
              <a:rPr lang="en-CA" sz="2000" dirty="0" err="1"/>
              <a:t>WList</a:t>
            </a:r>
            <a:r>
              <a:rPr lang="en-CA" sz="2000" dirty="0"/>
              <a:t> in constant time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2C25DB-342E-4AE0-92A1-CC6CEEFE7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022" y="5206444"/>
            <a:ext cx="4848902" cy="134321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064E22-E1E9-4761-91D4-2F076E751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453" y="2225306"/>
            <a:ext cx="47339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44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9440-44BC-46BB-8C69-C5BCF450F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962" y="1575017"/>
            <a:ext cx="7949781" cy="3637036"/>
          </a:xfrm>
        </p:spPr>
        <p:txBody>
          <a:bodyPr>
            <a:normAutofit/>
          </a:bodyPr>
          <a:lstStyle/>
          <a:p>
            <a:r>
              <a:rPr lang="en-CA" sz="2800" dirty="0"/>
              <a:t>Open-source Dictionaries &amp; Sets</a:t>
            </a:r>
          </a:p>
          <a:p>
            <a:pPr lvl="1"/>
            <a:r>
              <a:rPr lang="en-CA" sz="2400" dirty="0" err="1"/>
              <a:t>CPTrie</a:t>
            </a:r>
            <a:r>
              <a:rPr lang="en-CA" sz="2400" dirty="0"/>
              <a:t> = Compact Patricia </a:t>
            </a:r>
            <a:r>
              <a:rPr lang="en-CA" sz="2400" dirty="0" err="1"/>
              <a:t>Trie</a:t>
            </a:r>
            <a:r>
              <a:rPr lang="en-CA" sz="2400" dirty="0"/>
              <a:t> (C#)</a:t>
            </a:r>
          </a:p>
          <a:p>
            <a:pPr lvl="2"/>
            <a:r>
              <a:rPr lang="en-CA" sz="2000" dirty="0"/>
              <a:t>Great for large collections of URLs</a:t>
            </a:r>
          </a:p>
          <a:p>
            <a:pPr lvl="2"/>
            <a:r>
              <a:rPr lang="en-CA" sz="2000" dirty="0"/>
              <a:t>Versions: </a:t>
            </a:r>
            <a:r>
              <a:rPr lang="en-CA" sz="2000" dirty="0" err="1"/>
              <a:t>CPIntTrie</a:t>
            </a:r>
            <a:r>
              <a:rPr lang="en-CA" sz="2000" dirty="0"/>
              <a:t>&lt;V&gt;, </a:t>
            </a:r>
            <a:r>
              <a:rPr lang="en-CA" sz="2000" dirty="0" err="1"/>
              <a:t>CPStringTrie</a:t>
            </a:r>
            <a:r>
              <a:rPr lang="en-CA" sz="2000" dirty="0"/>
              <a:t>&lt;V&gt;, </a:t>
            </a:r>
            <a:r>
              <a:rPr lang="en-CA" sz="2000" dirty="0" err="1"/>
              <a:t>CPByteTrie</a:t>
            </a:r>
            <a:r>
              <a:rPr lang="en-CA" sz="2000" dirty="0"/>
              <a:t>&lt;V&gt;</a:t>
            </a:r>
          </a:p>
          <a:p>
            <a:pPr lvl="1"/>
            <a:r>
              <a:rPr lang="en-CA" sz="2400" dirty="0"/>
              <a:t>Semipersistent hash sets (C#)</a:t>
            </a:r>
          </a:p>
          <a:p>
            <a:pPr lvl="2"/>
            <a:r>
              <a:rPr lang="en-CA" sz="2000" dirty="0"/>
              <a:t>Immutable: Map&lt;T&gt;, Set&lt;T&gt;, </a:t>
            </a:r>
            <a:r>
              <a:rPr lang="en-CA" sz="2000" dirty="0" err="1"/>
              <a:t>InvertibleSet</a:t>
            </a:r>
            <a:r>
              <a:rPr lang="en-CA" sz="2000" dirty="0"/>
              <a:t>&lt;T&gt;</a:t>
            </a:r>
          </a:p>
          <a:p>
            <a:pPr lvl="2"/>
            <a:r>
              <a:rPr lang="en-CA" sz="2000" dirty="0"/>
              <a:t>Mutable: </a:t>
            </a:r>
            <a:r>
              <a:rPr lang="en-CA" sz="2000" dirty="0" err="1"/>
              <a:t>MMap</a:t>
            </a:r>
            <a:r>
              <a:rPr lang="en-CA" sz="2000" dirty="0"/>
              <a:t>&lt;T&gt;, </a:t>
            </a:r>
            <a:r>
              <a:rPr lang="en-CA" sz="2000" dirty="0" err="1"/>
              <a:t>MSet</a:t>
            </a:r>
            <a:r>
              <a:rPr lang="en-CA" sz="2000" dirty="0"/>
              <a:t>&lt;T&gt;</a:t>
            </a:r>
          </a:p>
          <a:p>
            <a:pPr lvl="1"/>
            <a:r>
              <a:rPr lang="en-CA" sz="2200" dirty="0"/>
              <a:t>Semipersistent B+ tree (TypeScript)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27CD45-DC32-45A1-BEC6-E97816763A91}"/>
              </a:ext>
            </a:extLst>
          </p:cNvPr>
          <p:cNvSpPr txBox="1">
            <a:spLocks/>
          </p:cNvSpPr>
          <p:nvPr/>
        </p:nvSpPr>
        <p:spPr>
          <a:xfrm>
            <a:off x="5295014" y="300739"/>
            <a:ext cx="6896986" cy="989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dirty="0"/>
              <a:t>I </a:t>
            </a:r>
            <a:r>
              <a:rPr lang="en-CA" dirty="0" err="1"/>
              <a:t>maDe</a:t>
            </a:r>
            <a:r>
              <a:rPr lang="en-CA" dirty="0"/>
              <a:t> MORE DATA TYPES!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C1E3D9-CCF5-4BE9-9085-8E8A9DD9F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85" y="4964648"/>
            <a:ext cx="5715000" cy="1885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314AF3-EC85-46ED-8B65-721BAE85A00D}"/>
              </a:ext>
            </a:extLst>
          </p:cNvPr>
          <p:cNvSpPr txBox="1"/>
          <p:nvPr/>
        </p:nvSpPr>
        <p:spPr>
          <a:xfrm>
            <a:off x="6677183" y="4726940"/>
            <a:ext cx="55148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 Unfrozen copy              _root!</a:t>
            </a:r>
          </a:p>
          <a:p>
            <a:r>
              <a:rPr lang="en-CA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 </a:t>
            </a:r>
            <a:r>
              <a:rPr lang="en-CA" sz="1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IsFrozen</a:t>
            </a:r>
            <a:r>
              <a:rPr lang="en-CA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=true               |</a:t>
            </a:r>
          </a:p>
          <a:p>
            <a:r>
              <a:rPr lang="en-CA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                   |</a:t>
            </a:r>
          </a:p>
          <a:p>
            <a:r>
              <a:rPr lang="en-CA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+---------+---------+----+----+---------+---------+</a:t>
            </a:r>
          </a:p>
          <a:p>
            <a:r>
              <a:rPr lang="en-CA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|         |         |         |         |         |</a:t>
            </a:r>
          </a:p>
          <a:p>
            <a:r>
              <a:rPr lang="en-CA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0x2**     0x3**     0x6**     0x7**     0x9!      0xF**</a:t>
            </a:r>
          </a:p>
          <a:p>
            <a:r>
              <a:rPr lang="en-CA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    |                   |         |</a:t>
            </a:r>
          </a:p>
          <a:p>
            <a:r>
              <a:rPr lang="en-CA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 +--+--+                |      +--+--+</a:t>
            </a:r>
          </a:p>
          <a:p>
            <a:r>
              <a:rPr lang="en-CA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 |     |                |      |     |</a:t>
            </a:r>
          </a:p>
          <a:p>
            <a:r>
              <a:rPr lang="en-CA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0x13   0x73             0x57  0x09** 0x59**</a:t>
            </a:r>
          </a:p>
        </p:txBody>
      </p:sp>
    </p:spTree>
    <p:extLst>
      <p:ext uri="{BB962C8B-B14F-4D97-AF65-F5344CB8AC3E}">
        <p14:creationId xmlns:p14="http://schemas.microsoft.com/office/powerpoint/2010/main" val="25463492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F343-42B8-4958-912F-67D42D7C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2786" y="324340"/>
            <a:ext cx="6896986" cy="989179"/>
          </a:xfrm>
        </p:spPr>
        <p:txBody>
          <a:bodyPr/>
          <a:lstStyle/>
          <a:p>
            <a:pPr algn="l"/>
            <a:r>
              <a:rPr lang="en-CA" dirty="0"/>
              <a:t>I make other things too!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8907123-D6E5-4E8A-8088-5F4CC8FD67D6}"/>
              </a:ext>
            </a:extLst>
          </p:cNvPr>
          <p:cNvSpPr txBox="1">
            <a:spLocks/>
          </p:cNvSpPr>
          <p:nvPr/>
        </p:nvSpPr>
        <p:spPr>
          <a:xfrm>
            <a:off x="424962" y="1763698"/>
            <a:ext cx="10228524" cy="476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More collection stuff (C#)</a:t>
            </a:r>
          </a:p>
          <a:p>
            <a:pPr lvl="1"/>
            <a:r>
              <a:rPr lang="en-CA" dirty="0"/>
              <a:t>Interfaces</a:t>
            </a:r>
          </a:p>
          <a:p>
            <a:pPr lvl="1"/>
            <a:r>
              <a:rPr lang="en-CA" dirty="0"/>
              <a:t>Slice types &amp; adapters</a:t>
            </a:r>
          </a:p>
          <a:p>
            <a:pPr lvl="1"/>
            <a:r>
              <a:rPr lang="en-CA" dirty="0"/>
              <a:t>Extension methods</a:t>
            </a:r>
          </a:p>
          <a:p>
            <a:pPr lvl="1"/>
            <a:r>
              <a:rPr lang="en-CA" dirty="0" err="1"/>
              <a:t>Linq</a:t>
            </a:r>
            <a:r>
              <a:rPr lang="en-CA" dirty="0"/>
              <a:t>-to-collections</a:t>
            </a:r>
          </a:p>
          <a:p>
            <a:pPr lvl="1"/>
            <a:r>
              <a:rPr lang="en-CA" dirty="0"/>
              <a:t>Helper classes for building collection types</a:t>
            </a:r>
          </a:p>
          <a:p>
            <a:r>
              <a:rPr lang="en-CA" sz="2400" dirty="0"/>
              <a:t>Simple logging “Message Sinks” (C#)</a:t>
            </a:r>
          </a:p>
          <a:p>
            <a:r>
              <a:rPr lang="en-CA" sz="2400" dirty="0"/>
              <a:t>Simple internationalization helper (C#)</a:t>
            </a:r>
          </a:p>
          <a:p>
            <a:r>
              <a:rPr lang="en-CA" sz="2400" dirty="0"/>
              <a:t>Symbols in C# (like Ruby, Lisp, ES6)</a:t>
            </a:r>
          </a:p>
          <a:p>
            <a:r>
              <a:rPr lang="en-CA" sz="2400" dirty="0"/>
              <a:t>Math &amp; geometry generics (C#)</a:t>
            </a:r>
          </a:p>
        </p:txBody>
      </p:sp>
    </p:spTree>
    <p:extLst>
      <p:ext uri="{BB962C8B-B14F-4D97-AF65-F5344CB8AC3E}">
        <p14:creationId xmlns:p14="http://schemas.microsoft.com/office/powerpoint/2010/main" val="36062529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F343-42B8-4958-912F-67D42D7C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2786" y="324340"/>
            <a:ext cx="6896986" cy="989179"/>
          </a:xfrm>
        </p:spPr>
        <p:txBody>
          <a:bodyPr/>
          <a:lstStyle/>
          <a:p>
            <a:pPr algn="l"/>
            <a:r>
              <a:rPr lang="en-CA" dirty="0"/>
              <a:t>I make other things too!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9440-44BC-46BB-8C69-C5BCF450F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" y="1553341"/>
            <a:ext cx="6843315" cy="1422088"/>
          </a:xfrm>
        </p:spPr>
        <p:txBody>
          <a:bodyPr>
            <a:normAutofit/>
          </a:bodyPr>
          <a:lstStyle/>
          <a:p>
            <a:r>
              <a:rPr lang="en-CA" sz="2800" dirty="0"/>
              <a:t>LES &amp; </a:t>
            </a:r>
            <a:r>
              <a:rPr lang="en-CA" sz="2800" dirty="0" err="1"/>
              <a:t>Loyc</a:t>
            </a:r>
            <a:r>
              <a:rPr lang="en-CA" sz="2800" dirty="0"/>
              <a:t> trees</a:t>
            </a:r>
          </a:p>
          <a:p>
            <a:pPr lvl="1"/>
            <a:r>
              <a:rPr lang="en-CA" sz="2600" dirty="0" err="1"/>
              <a:t>Loyc</a:t>
            </a:r>
            <a:r>
              <a:rPr lang="en-CA" sz="2600" dirty="0"/>
              <a:t> tree = Universal syntax tree</a:t>
            </a:r>
          </a:p>
          <a:p>
            <a:pPr lvl="1"/>
            <a:r>
              <a:rPr lang="en-CA" sz="2600" dirty="0"/>
              <a:t>LES = C-like syntax, JSON compatible</a:t>
            </a:r>
            <a:endParaRPr lang="en-CA" sz="2400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11C7785-82FD-4F3D-B6A7-041DA2F43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640" y="1993525"/>
            <a:ext cx="5343360" cy="486447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54420D-517E-41A2-9976-C04882553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19" y="2853537"/>
            <a:ext cx="4777399" cy="400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2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BE8C-E069-48B7-B784-79EFAFC9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525612"/>
            <a:ext cx="5730240" cy="1293028"/>
          </a:xfrm>
        </p:spPr>
        <p:txBody>
          <a:bodyPr>
            <a:normAutofit/>
          </a:bodyPr>
          <a:lstStyle/>
          <a:p>
            <a:pPr algn="l"/>
            <a:r>
              <a:rPr lang="en-CA" sz="2800" dirty="0"/>
              <a:t>A-LIST = All-purpose List: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1BED7A7-F46E-40C8-B385-432D8C3B4D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436180"/>
              </p:ext>
            </p:extLst>
          </p:nvPr>
        </p:nvGraphicFramePr>
        <p:xfrm>
          <a:off x="685800" y="1462749"/>
          <a:ext cx="10820400" cy="1504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5375110-021A-46BC-9D57-13B288A6BC1B}"/>
              </a:ext>
            </a:extLst>
          </p:cNvPr>
          <p:cNvSpPr txBox="1"/>
          <p:nvPr/>
        </p:nvSpPr>
        <p:spPr>
          <a:xfrm>
            <a:off x="2977282" y="4686669"/>
            <a:ext cx="618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But what is </a:t>
            </a:r>
            <a:r>
              <a:rPr lang="en-CA" sz="3600" i="1" dirty="0"/>
              <a:t>persistence</a:t>
            </a:r>
            <a:r>
              <a:rPr lang="en-CA" sz="3600" dirty="0"/>
              <a:t>?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94C9C8D-A5C5-4FA6-BBB7-7C60E121A5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844892"/>
              </p:ext>
            </p:extLst>
          </p:nvPr>
        </p:nvGraphicFramePr>
        <p:xfrm>
          <a:off x="685800" y="2782486"/>
          <a:ext cx="10820400" cy="1293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EB11B09-24BD-4C21-B312-C7A28FAAB627}"/>
              </a:ext>
            </a:extLst>
          </p:cNvPr>
          <p:cNvSpPr/>
          <p:nvPr/>
        </p:nvSpPr>
        <p:spPr>
          <a:xfrm>
            <a:off x="2377438" y="2385128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125724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F343-42B8-4958-912F-67D42D7C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2786" y="324340"/>
            <a:ext cx="6896986" cy="989179"/>
          </a:xfrm>
        </p:spPr>
        <p:txBody>
          <a:bodyPr/>
          <a:lstStyle/>
          <a:p>
            <a:pPr algn="l"/>
            <a:r>
              <a:rPr lang="en-CA" dirty="0"/>
              <a:t>I make other things too!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9440-44BC-46BB-8C69-C5BCF450F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" y="1553341"/>
            <a:ext cx="6896987" cy="1422088"/>
          </a:xfrm>
        </p:spPr>
        <p:txBody>
          <a:bodyPr>
            <a:normAutofit/>
          </a:bodyPr>
          <a:lstStyle/>
          <a:p>
            <a:r>
              <a:rPr lang="en-CA" sz="2800" dirty="0"/>
              <a:t>LES &amp; </a:t>
            </a:r>
            <a:r>
              <a:rPr lang="en-CA" sz="2800" dirty="0" err="1"/>
              <a:t>Loyc</a:t>
            </a:r>
            <a:r>
              <a:rPr lang="en-CA" sz="2800" dirty="0"/>
              <a:t> trees</a:t>
            </a:r>
          </a:p>
          <a:p>
            <a:pPr lvl="1"/>
            <a:r>
              <a:rPr lang="en-CA" sz="2600" dirty="0" err="1"/>
              <a:t>Loyc</a:t>
            </a:r>
            <a:r>
              <a:rPr lang="en-CA" sz="2600" dirty="0"/>
              <a:t> tree = Universal syntax tree</a:t>
            </a:r>
          </a:p>
          <a:p>
            <a:pPr lvl="1"/>
            <a:r>
              <a:rPr lang="en-CA" sz="2600" dirty="0"/>
              <a:t>LES = C-like syntax, JSON compatible</a:t>
            </a:r>
            <a:endParaRPr lang="en-CA" sz="24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54420D-517E-41A2-9976-C04882553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19" y="2853537"/>
            <a:ext cx="4777399" cy="40044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6421EF-2FAC-423B-8609-094B3F9E9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84" y="1313519"/>
            <a:ext cx="5158371" cy="54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59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F343-42B8-4958-912F-67D42D7C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2786" y="324340"/>
            <a:ext cx="6896986" cy="989179"/>
          </a:xfrm>
        </p:spPr>
        <p:txBody>
          <a:bodyPr/>
          <a:lstStyle/>
          <a:p>
            <a:pPr algn="l"/>
            <a:r>
              <a:rPr lang="en-CA" dirty="0"/>
              <a:t>I make other things too!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9440-44BC-46BB-8C69-C5BCF450F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" y="1553341"/>
            <a:ext cx="6843315" cy="1422088"/>
          </a:xfrm>
        </p:spPr>
        <p:txBody>
          <a:bodyPr>
            <a:normAutofit/>
          </a:bodyPr>
          <a:lstStyle/>
          <a:p>
            <a:r>
              <a:rPr lang="en-CA" sz="2800" dirty="0"/>
              <a:t>Enhanced C# &amp; </a:t>
            </a:r>
            <a:r>
              <a:rPr lang="en-CA" sz="2800" dirty="0" err="1"/>
              <a:t>LeMP</a:t>
            </a:r>
            <a:endParaRPr lang="en-CA" sz="2800" dirty="0"/>
          </a:p>
          <a:p>
            <a:pPr lvl="1"/>
            <a:r>
              <a:rPr lang="en-CA" sz="2600" dirty="0"/>
              <a:t>Preprocessor for C#</a:t>
            </a:r>
          </a:p>
          <a:p>
            <a:r>
              <a:rPr lang="en-CA" sz="2800" dirty="0"/>
              <a:t>Parser Generator for C#: LLLPG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2B3899-20D4-4675-A670-76A079C74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30711"/>
            <a:ext cx="6064921" cy="5698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91B11A-3D84-4104-8A6B-FA65280EC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693" y="2905997"/>
            <a:ext cx="5071774" cy="392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931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F343-42B8-4958-912F-67D42D7C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6007" y="639315"/>
            <a:ext cx="6896986" cy="989179"/>
          </a:xfrm>
        </p:spPr>
        <p:txBody>
          <a:bodyPr/>
          <a:lstStyle/>
          <a:p>
            <a:pPr algn="l"/>
            <a:r>
              <a:rPr lang="en-CA" dirty="0"/>
              <a:t>I make other things too!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FF2319-7C73-4533-AA22-7A42946D1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If you’re at all interested in any of this, let’s chat!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qwertie256   gmail.com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D0795A-754D-4E0B-AEC6-E79860BF2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472" y="5728592"/>
            <a:ext cx="181000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5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BE8C-E069-48B7-B784-79EFAFC9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525612"/>
            <a:ext cx="5730240" cy="1293028"/>
          </a:xfrm>
        </p:spPr>
        <p:txBody>
          <a:bodyPr>
            <a:normAutofit/>
          </a:bodyPr>
          <a:lstStyle/>
          <a:p>
            <a:pPr algn="l"/>
            <a:r>
              <a:rPr lang="en-CA" sz="2800" dirty="0"/>
              <a:t>A-LIST = All-purpose List: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07A0B-AA82-46F4-B0D8-0C44757A0301}"/>
              </a:ext>
            </a:extLst>
          </p:cNvPr>
          <p:cNvSpPr/>
          <p:nvPr/>
        </p:nvSpPr>
        <p:spPr>
          <a:xfrm>
            <a:off x="111617" y="2546736"/>
            <a:ext cx="65725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rgbClr val="6A995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// </a:t>
            </a:r>
            <a:r>
              <a:rPr lang="en-CA" b="1" i="1" dirty="0">
                <a:solidFill>
                  <a:srgbClr val="6A995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 list node</a:t>
            </a:r>
            <a:r>
              <a:rPr lang="en-CA" b="1" dirty="0">
                <a:solidFill>
                  <a:srgbClr val="6A995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inside </a:t>
            </a:r>
            <a:r>
              <a:rPr lang="en-CA" b="1" i="1" dirty="0">
                <a:solidFill>
                  <a:srgbClr val="6A995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public-facing</a:t>
            </a:r>
            <a:r>
              <a:rPr lang="en-CA" b="1" dirty="0">
                <a:solidFill>
                  <a:srgbClr val="6A995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CA" b="1" dirty="0" err="1">
                <a:solidFill>
                  <a:srgbClr val="6A995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PList</a:t>
            </a:r>
            <a:r>
              <a:rPr lang="en-CA" b="1" dirty="0">
                <a:solidFill>
                  <a:srgbClr val="6A995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&lt;T&gt;</a:t>
            </a:r>
            <a:endParaRPr lang="en-CA" b="1" dirty="0">
              <a:solidFill>
                <a:srgbClr val="D4D4D4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b="1" dirty="0">
                <a:solidFill>
                  <a:srgbClr val="569CD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class</a:t>
            </a:r>
            <a:r>
              <a:rPr lang="en-CA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 err="1">
                <a:solidFill>
                  <a:srgbClr val="4EC9B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PNode</a:t>
            </a:r>
            <a:r>
              <a:rPr lang="en-CA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CA" b="1" dirty="0">
                <a:solidFill>
                  <a:srgbClr val="4EC9B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CA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en-CA" b="1" dirty="0">
                <a:solidFill>
                  <a:srgbClr val="6A995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CA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r>
              <a:rPr lang="en-CA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CA" b="1" dirty="0">
                <a:solidFill>
                  <a:srgbClr val="569CD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public</a:t>
            </a:r>
            <a:r>
              <a:rPr lang="en-CA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 err="1">
                <a:solidFill>
                  <a:srgbClr val="DCDCA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PNode</a:t>
            </a:r>
            <a:r>
              <a:rPr lang="en-CA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b="1" dirty="0">
                <a:solidFill>
                  <a:srgbClr val="4EC9B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CA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>
                <a:solidFill>
                  <a:srgbClr val="9CDC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value</a:t>
            </a:r>
            <a:r>
              <a:rPr lang="en-CA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 </a:t>
            </a:r>
            <a:r>
              <a:rPr lang="en-CA" b="1" dirty="0" err="1">
                <a:solidFill>
                  <a:srgbClr val="4EC9B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PNode</a:t>
            </a:r>
            <a:r>
              <a:rPr lang="en-CA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CA" b="1" dirty="0">
                <a:solidFill>
                  <a:srgbClr val="4EC9B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CA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en-CA" b="1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  <a:r>
              <a:rPr lang="en-CA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>
                <a:solidFill>
                  <a:srgbClr val="9CDC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next</a:t>
            </a:r>
            <a:r>
              <a:rPr lang="en-CA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 {…}</a:t>
            </a:r>
          </a:p>
          <a:p>
            <a:r>
              <a:rPr lang="en-CA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CA" b="1" dirty="0">
                <a:solidFill>
                  <a:srgbClr val="569CD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public</a:t>
            </a:r>
            <a:r>
              <a:rPr lang="en-CA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 err="1">
                <a:solidFill>
                  <a:srgbClr val="569CD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readonly</a:t>
            </a:r>
            <a:r>
              <a:rPr lang="en-CA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>
                <a:solidFill>
                  <a:srgbClr val="4EC9B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CA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>
                <a:solidFill>
                  <a:srgbClr val="9CDC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Value</a:t>
            </a:r>
            <a:r>
              <a:rPr lang="en-CA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CA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CA" b="1" dirty="0">
                <a:solidFill>
                  <a:srgbClr val="569CD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public</a:t>
            </a:r>
            <a:r>
              <a:rPr lang="en-CA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 err="1">
                <a:solidFill>
                  <a:srgbClr val="569CD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readonly</a:t>
            </a:r>
            <a:r>
              <a:rPr lang="en-CA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 err="1">
                <a:solidFill>
                  <a:srgbClr val="4EC9B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PNode</a:t>
            </a:r>
            <a:r>
              <a:rPr lang="en-CA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CA" b="1" dirty="0">
                <a:solidFill>
                  <a:srgbClr val="4EC9B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CA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en-CA" b="1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  <a:r>
              <a:rPr lang="en-CA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b="1" dirty="0">
                <a:solidFill>
                  <a:srgbClr val="9CDC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Next</a:t>
            </a:r>
            <a:r>
              <a:rPr lang="en-CA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CA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endParaRPr lang="en-CA" sz="1600" b="1" dirty="0">
              <a:solidFill>
                <a:srgbClr val="D4D4D4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sz="1600" b="1" dirty="0">
                <a:solidFill>
                  <a:srgbClr val="569CD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public</a:t>
            </a:r>
            <a:r>
              <a:rPr lang="en-CA" sz="16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1600" b="1" dirty="0">
                <a:solidFill>
                  <a:srgbClr val="569CD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struct</a:t>
            </a:r>
            <a:r>
              <a:rPr lang="en-CA" sz="16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1600" b="1" dirty="0" err="1">
                <a:solidFill>
                  <a:srgbClr val="4EC9B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PList</a:t>
            </a:r>
            <a:r>
              <a:rPr lang="en-CA" sz="16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CA" sz="1600" b="1" dirty="0">
                <a:solidFill>
                  <a:srgbClr val="4EC9B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CA" sz="16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 : </a:t>
            </a:r>
            <a:r>
              <a:rPr lang="en-CA" sz="1600" b="1" dirty="0" err="1">
                <a:solidFill>
                  <a:srgbClr val="4EC9B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IEnumerable</a:t>
            </a:r>
            <a:r>
              <a:rPr lang="en-CA" sz="16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CA" sz="1600" b="1" dirty="0">
                <a:solidFill>
                  <a:srgbClr val="4EC9B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CA" sz="16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CA" sz="1400" b="1" dirty="0">
                <a:solidFill>
                  <a:srgbClr val="569CD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private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1400" b="1" dirty="0" err="1">
                <a:solidFill>
                  <a:srgbClr val="4EC9B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PNode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CA" sz="1400" b="1" dirty="0">
                <a:solidFill>
                  <a:srgbClr val="4EC9B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en-CA" sz="1400" b="1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1400" b="1" dirty="0">
                <a:solidFill>
                  <a:srgbClr val="9CDC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_node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CA" sz="1400" b="1" dirty="0">
                <a:solidFill>
                  <a:srgbClr val="569CD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private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1400" b="1" dirty="0" err="1">
                <a:solidFill>
                  <a:srgbClr val="DCDCA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PList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sz="1400" b="1" dirty="0" err="1">
                <a:solidFill>
                  <a:srgbClr val="4EC9B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PNode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CA" sz="1400" b="1" dirty="0">
                <a:solidFill>
                  <a:srgbClr val="4EC9B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 </a:t>
            </a:r>
            <a:r>
              <a:rPr lang="en-CA" sz="1400" b="1" dirty="0">
                <a:solidFill>
                  <a:srgbClr val="9CDC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 =&gt; </a:t>
            </a:r>
            <a:r>
              <a:rPr lang="en-CA" sz="1400" b="1" dirty="0">
                <a:solidFill>
                  <a:srgbClr val="9CDC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_node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= </a:t>
            </a:r>
            <a:r>
              <a:rPr lang="en-CA" sz="1400" b="1" dirty="0">
                <a:solidFill>
                  <a:srgbClr val="9CDC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endParaRPr lang="en-CA" sz="1400" b="1" dirty="0">
              <a:solidFill>
                <a:srgbClr val="D4D4D4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CA" sz="1400" b="1" dirty="0">
                <a:solidFill>
                  <a:srgbClr val="569CD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public void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1400" b="1" dirty="0">
                <a:solidFill>
                  <a:srgbClr val="DCDCA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sz="1400" b="1" dirty="0">
                <a:solidFill>
                  <a:srgbClr val="4EC9B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1400" b="1" dirty="0">
                <a:solidFill>
                  <a:srgbClr val="9CDC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item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{</a:t>
            </a:r>
          </a:p>
          <a:p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CA" sz="1400" b="1" dirty="0">
                <a:solidFill>
                  <a:srgbClr val="9CDC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_node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= </a:t>
            </a:r>
            <a:r>
              <a:rPr lang="en-CA" sz="1400" b="1" dirty="0">
                <a:solidFill>
                  <a:srgbClr val="569CD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1400" b="1" dirty="0" err="1">
                <a:solidFill>
                  <a:srgbClr val="4EC9B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PNode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CA" sz="1400" b="1" dirty="0">
                <a:solidFill>
                  <a:srgbClr val="4EC9B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&gt;(</a:t>
            </a:r>
            <a:r>
              <a:rPr lang="en-CA" sz="1400" b="1" dirty="0">
                <a:solidFill>
                  <a:srgbClr val="9CDC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item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 </a:t>
            </a:r>
            <a:r>
              <a:rPr lang="en-CA" sz="1400" b="1" dirty="0">
                <a:solidFill>
                  <a:srgbClr val="9CDC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_node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}</a:t>
            </a:r>
            <a:endParaRPr lang="en-CA" sz="1600" b="1" dirty="0">
              <a:solidFill>
                <a:srgbClr val="D4D4D4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6F57E-6535-4356-8678-5D1F4C5C45B3}"/>
              </a:ext>
            </a:extLst>
          </p:cNvPr>
          <p:cNvSpPr/>
          <p:nvPr/>
        </p:nvSpPr>
        <p:spPr>
          <a:xfrm>
            <a:off x="6221506" y="2792957"/>
            <a:ext cx="59704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1400" b="1" dirty="0">
              <a:solidFill>
                <a:srgbClr val="D4D4D4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CA" sz="1400" b="1" dirty="0">
                <a:solidFill>
                  <a:srgbClr val="569CD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public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1400" b="1" dirty="0">
                <a:solidFill>
                  <a:srgbClr val="4EC9B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1400" b="1" dirty="0">
                <a:solidFill>
                  <a:srgbClr val="9CDC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Head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       =&gt; </a:t>
            </a:r>
            <a:r>
              <a:rPr lang="en-CA" sz="1400" b="1" dirty="0">
                <a:solidFill>
                  <a:srgbClr val="9CDC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_</a:t>
            </a:r>
            <a:r>
              <a:rPr lang="en-CA" sz="1400" b="1" dirty="0" err="1">
                <a:solidFill>
                  <a:srgbClr val="9CDC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</a:t>
            </a:r>
            <a:r>
              <a:rPr lang="en-CA" sz="1400" b="1" dirty="0" err="1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sz="1400" b="1" dirty="0" err="1">
                <a:solidFill>
                  <a:srgbClr val="9CDC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Value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CA" sz="1400" b="1" dirty="0">
                <a:solidFill>
                  <a:srgbClr val="569CD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public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1400" b="1" dirty="0" err="1">
                <a:solidFill>
                  <a:srgbClr val="4EC9B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PList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CA" sz="1400" b="1" dirty="0">
                <a:solidFill>
                  <a:srgbClr val="4EC9B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 </a:t>
            </a:r>
            <a:r>
              <a:rPr lang="en-CA" sz="1400" b="1" dirty="0">
                <a:solidFill>
                  <a:srgbClr val="9CDC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Tail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=&gt; </a:t>
            </a:r>
            <a:r>
              <a:rPr lang="en-CA" sz="1400" b="1" dirty="0">
                <a:solidFill>
                  <a:srgbClr val="569CD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1400" b="1" dirty="0" err="1">
                <a:solidFill>
                  <a:srgbClr val="4EC9B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PList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CA" sz="1400" b="1" dirty="0">
                <a:solidFill>
                  <a:srgbClr val="4EC9B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&gt;(</a:t>
            </a:r>
            <a:r>
              <a:rPr lang="en-CA" sz="1400" b="1" dirty="0">
                <a:solidFill>
                  <a:srgbClr val="9CDC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_</a:t>
            </a:r>
            <a:r>
              <a:rPr lang="en-CA" sz="1400" b="1" dirty="0" err="1">
                <a:solidFill>
                  <a:srgbClr val="9CDC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</a:t>
            </a:r>
            <a:r>
              <a:rPr lang="en-CA" sz="1400" b="1" dirty="0" err="1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sz="1400" b="1" dirty="0" err="1">
                <a:solidFill>
                  <a:srgbClr val="9CDC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Next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CA" sz="1400" b="1" dirty="0">
                <a:solidFill>
                  <a:srgbClr val="569CD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public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1400" b="1" dirty="0">
                <a:solidFill>
                  <a:srgbClr val="569CD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bool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1400" b="1" dirty="0" err="1">
                <a:solidFill>
                  <a:srgbClr val="9CDC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IsEmpty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=&gt; </a:t>
            </a:r>
            <a:r>
              <a:rPr lang="en-CA" sz="1400" b="1" dirty="0">
                <a:solidFill>
                  <a:srgbClr val="9CDC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_node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== </a:t>
            </a:r>
            <a:r>
              <a:rPr lang="en-CA" sz="1400" b="1" dirty="0">
                <a:solidFill>
                  <a:srgbClr val="569CD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null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endParaRPr lang="en-CA" sz="1400" b="1" dirty="0">
              <a:solidFill>
                <a:srgbClr val="D4D4D4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CA" sz="1400" b="1" dirty="0">
                <a:solidFill>
                  <a:srgbClr val="569CD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public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1400" b="1" dirty="0" err="1">
                <a:solidFill>
                  <a:srgbClr val="4EC9B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IEnumerator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CA" sz="1400" b="1" dirty="0">
                <a:solidFill>
                  <a:srgbClr val="4EC9B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 </a:t>
            </a:r>
            <a:r>
              <a:rPr lang="en-CA" sz="1400" b="1" dirty="0" err="1">
                <a:solidFill>
                  <a:srgbClr val="DCDCA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GetEnumerator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  <a:p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{</a:t>
            </a:r>
          </a:p>
          <a:p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CA" sz="1400" b="1" dirty="0" err="1">
                <a:solidFill>
                  <a:srgbClr val="4EC9B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PNode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CA" sz="1400" b="1" dirty="0">
                <a:solidFill>
                  <a:srgbClr val="4EC9B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 </a:t>
            </a:r>
            <a:r>
              <a:rPr lang="en-CA" sz="1400" b="1" dirty="0">
                <a:solidFill>
                  <a:srgbClr val="9CDC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= </a:t>
            </a:r>
            <a:r>
              <a:rPr lang="en-CA" sz="1400" b="1" dirty="0">
                <a:solidFill>
                  <a:srgbClr val="9CDC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_node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CA" sz="1400" b="1" dirty="0">
                <a:solidFill>
                  <a:srgbClr val="C586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while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(</a:t>
            </a:r>
            <a:r>
              <a:rPr lang="en-CA" sz="1400" b="1" dirty="0">
                <a:solidFill>
                  <a:srgbClr val="9CDC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!= </a:t>
            </a:r>
            <a:r>
              <a:rPr lang="en-CA" sz="1400" b="1" dirty="0">
                <a:solidFill>
                  <a:srgbClr val="569CD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null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{</a:t>
            </a:r>
          </a:p>
          <a:p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        </a:t>
            </a:r>
            <a:r>
              <a:rPr lang="en-CA" sz="1400" b="1" dirty="0">
                <a:solidFill>
                  <a:srgbClr val="C586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yield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1400" b="1" dirty="0">
                <a:solidFill>
                  <a:srgbClr val="C586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1400" b="1" dirty="0" err="1">
                <a:solidFill>
                  <a:srgbClr val="9CDC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CA" sz="1400" b="1" dirty="0" err="1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sz="1400" b="1" dirty="0" err="1">
                <a:solidFill>
                  <a:srgbClr val="9CDC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Value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        </a:t>
            </a:r>
            <a:r>
              <a:rPr lang="en-CA" sz="1400" b="1" dirty="0">
                <a:solidFill>
                  <a:srgbClr val="9CDC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= </a:t>
            </a:r>
            <a:r>
              <a:rPr lang="en-CA" sz="1400" b="1" dirty="0" err="1">
                <a:solidFill>
                  <a:srgbClr val="9CDC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CA" sz="1400" b="1" dirty="0" err="1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sz="1400" b="1" dirty="0" err="1">
                <a:solidFill>
                  <a:srgbClr val="9CDC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Next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    }</a:t>
            </a:r>
          </a:p>
          <a:p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}</a:t>
            </a:r>
          </a:p>
          <a:p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CA" sz="1400" b="1" dirty="0" err="1">
                <a:solidFill>
                  <a:srgbClr val="4EC9B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IEnumerator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1400" b="1" dirty="0" err="1">
                <a:solidFill>
                  <a:srgbClr val="4EC9B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IEnumerable</a:t>
            </a:r>
            <a:r>
              <a:rPr lang="en-CA" sz="1400" b="1" dirty="0" err="1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sz="1400" b="1" dirty="0" err="1">
                <a:solidFill>
                  <a:srgbClr val="DCDCA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GetEnumerator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 </a:t>
            </a:r>
          </a:p>
          <a:p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=&gt; </a:t>
            </a:r>
            <a:r>
              <a:rPr lang="en-CA" sz="1400" b="1" dirty="0" err="1">
                <a:solidFill>
                  <a:srgbClr val="DCDCA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GetEnumerator</a:t>
            </a:r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r>
              <a:rPr lang="en-CA" sz="1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endParaRPr lang="en-CA" sz="1400" b="1" dirty="0">
              <a:solidFill>
                <a:srgbClr val="D4D4D4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8D38209B-4BF2-4373-B8EA-694187C8D3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7155778"/>
              </p:ext>
            </p:extLst>
          </p:nvPr>
        </p:nvGraphicFramePr>
        <p:xfrm>
          <a:off x="685800" y="1212642"/>
          <a:ext cx="10820400" cy="1293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0534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BE8C-E069-48B7-B784-79EFAFC9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525612"/>
            <a:ext cx="5730240" cy="1293028"/>
          </a:xfrm>
        </p:spPr>
        <p:txBody>
          <a:bodyPr>
            <a:normAutofit/>
          </a:bodyPr>
          <a:lstStyle/>
          <a:p>
            <a:pPr algn="l"/>
            <a:r>
              <a:rPr lang="en-CA" sz="2800" dirty="0"/>
              <a:t>A-LIST = All-purpose List: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8D38209B-4BF2-4373-B8EA-694187C8D3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544089"/>
              </p:ext>
            </p:extLst>
          </p:nvPr>
        </p:nvGraphicFramePr>
        <p:xfrm>
          <a:off x="685800" y="1212642"/>
          <a:ext cx="10820400" cy="1293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DBD58A2-CCE5-4306-A636-1D4D08FFEDA9}"/>
              </a:ext>
            </a:extLst>
          </p:cNvPr>
          <p:cNvSpPr/>
          <p:nvPr/>
        </p:nvSpPr>
        <p:spPr>
          <a:xfrm>
            <a:off x="433589" y="3192700"/>
            <a:ext cx="650946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 err="1">
                <a:solidFill>
                  <a:srgbClr val="4EC9B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PList</a:t>
            </a:r>
            <a:r>
              <a:rPr lang="en-CA" sz="2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CA" sz="2400" b="1" dirty="0">
                <a:solidFill>
                  <a:srgbClr val="569CD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CA" sz="2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 </a:t>
            </a:r>
            <a:r>
              <a:rPr lang="en-CA" sz="2400" b="1" dirty="0">
                <a:solidFill>
                  <a:srgbClr val="9CDC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CA" sz="2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= </a:t>
            </a:r>
            <a:r>
              <a:rPr lang="en-CA" sz="2400" b="1" dirty="0">
                <a:solidFill>
                  <a:srgbClr val="569CD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</a:t>
            </a:r>
            <a:r>
              <a:rPr lang="en-CA" sz="2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CA" sz="2400" b="1" dirty="0" err="1">
                <a:solidFill>
                  <a:srgbClr val="4EC9B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PList</a:t>
            </a:r>
            <a:r>
              <a:rPr lang="en-CA" sz="2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CA" sz="2400" b="1" dirty="0">
                <a:solidFill>
                  <a:srgbClr val="569CD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CA" sz="2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&gt;();</a:t>
            </a:r>
          </a:p>
          <a:p>
            <a:r>
              <a:rPr lang="en-CA" sz="2400" b="1" dirty="0" err="1">
                <a:solidFill>
                  <a:srgbClr val="9CDC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CA" sz="2400" b="1" dirty="0" err="1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sz="2400" b="1" dirty="0" err="1">
                <a:solidFill>
                  <a:srgbClr val="DCDCA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en-CA" sz="2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sz="2400" b="1" dirty="0">
                <a:solidFill>
                  <a:srgbClr val="B5CEA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  <a:r>
              <a:rPr lang="en-CA" sz="2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r>
              <a:rPr lang="en-CA" sz="2400" b="1" dirty="0" err="1">
                <a:solidFill>
                  <a:srgbClr val="9CDC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CA" sz="2400" b="1" dirty="0" err="1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sz="2400" b="1" dirty="0" err="1">
                <a:solidFill>
                  <a:srgbClr val="DCDCA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en-CA" sz="2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sz="2400" b="1" dirty="0">
                <a:solidFill>
                  <a:srgbClr val="B5CEA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n-CA" sz="2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r>
              <a:rPr lang="en-CA" sz="2400" b="1" dirty="0" err="1">
                <a:solidFill>
                  <a:srgbClr val="4EC9B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PList</a:t>
            </a:r>
            <a:r>
              <a:rPr lang="en-CA" sz="2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CA" sz="2400" b="1" dirty="0">
                <a:solidFill>
                  <a:srgbClr val="569CD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CA" sz="2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 </a:t>
            </a:r>
            <a:r>
              <a:rPr lang="en-CA" sz="2400" b="1" dirty="0">
                <a:solidFill>
                  <a:srgbClr val="9CDC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CA" sz="2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= </a:t>
            </a:r>
            <a:r>
              <a:rPr lang="en-CA" sz="2400" b="1" dirty="0">
                <a:solidFill>
                  <a:srgbClr val="9CDC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CA" sz="2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CA" sz="2400" b="1" dirty="0" err="1">
                <a:solidFill>
                  <a:srgbClr val="9CDC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CA" sz="2400" b="1" dirty="0" err="1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sz="2400" b="1" dirty="0" err="1">
                <a:solidFill>
                  <a:srgbClr val="DCDCA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en-CA" sz="2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sz="2400" b="1" dirty="0">
                <a:solidFill>
                  <a:srgbClr val="B5CEA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</a:t>
            </a:r>
            <a:r>
              <a:rPr lang="en-CA" sz="2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r>
              <a:rPr lang="en-CA" sz="2400" b="1" dirty="0" err="1">
                <a:solidFill>
                  <a:srgbClr val="9CDC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CA" sz="2400" b="1" dirty="0" err="1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sz="2400" b="1" dirty="0" err="1">
                <a:solidFill>
                  <a:srgbClr val="DCDCA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en-CA" sz="2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sz="2400" b="1" dirty="0">
                <a:solidFill>
                  <a:srgbClr val="B5CEA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CA" sz="2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r>
              <a:rPr lang="en-CA" sz="2400" b="1" dirty="0" err="1">
                <a:solidFill>
                  <a:srgbClr val="9CDC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CA" sz="2400" b="1" dirty="0" err="1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sz="2400" b="1" dirty="0" err="1">
                <a:solidFill>
                  <a:srgbClr val="DCDCA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en-CA" sz="2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sz="2400" b="1" dirty="0">
                <a:solidFill>
                  <a:srgbClr val="B5CEA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n-CA" sz="2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r>
              <a:rPr lang="en-CA" sz="2400" b="1" dirty="0" err="1">
                <a:solidFill>
                  <a:srgbClr val="9CDC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CA" sz="2400" b="1" dirty="0" err="1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CA" sz="2400" b="1" dirty="0" err="1">
                <a:solidFill>
                  <a:srgbClr val="DCDCA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en-CA" sz="2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CA" sz="2400" b="1" dirty="0">
                <a:solidFill>
                  <a:srgbClr val="B5CEA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CA" sz="2400" b="1" dirty="0">
                <a:solidFill>
                  <a:srgbClr val="D4D4D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  <a:endParaRPr lang="en-CA" sz="2400" b="1" dirty="0">
              <a:solidFill>
                <a:srgbClr val="D4D4D4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Picture 8" descr="A close up of a clock&#10;&#10;Description automatically generated">
            <a:extLst>
              <a:ext uri="{FF2B5EF4-FFF2-40B4-BE49-F238E27FC236}">
                <a16:creationId xmlns:a16="http://schemas.microsoft.com/office/drawing/2014/main" id="{8475432D-65EA-4785-B22D-B1EE306259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943483"/>
            <a:ext cx="7129678" cy="2388905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dkEdge">
            <a:bevelT prst="angle"/>
          </a:sp3d>
        </p:spPr>
      </p:pic>
    </p:spTree>
    <p:extLst>
      <p:ext uri="{BB962C8B-B14F-4D97-AF65-F5344CB8AC3E}">
        <p14:creationId xmlns:p14="http://schemas.microsoft.com/office/powerpoint/2010/main" val="396899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BE8C-E069-48B7-B784-79EFAFC9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525612"/>
            <a:ext cx="5730240" cy="1293028"/>
          </a:xfrm>
        </p:spPr>
        <p:txBody>
          <a:bodyPr>
            <a:normAutofit/>
          </a:bodyPr>
          <a:lstStyle/>
          <a:p>
            <a:pPr algn="l"/>
            <a:r>
              <a:rPr lang="en-CA" sz="2800" dirty="0"/>
              <a:t>A-LIST = All-purpose List: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8D38209B-4BF2-4373-B8EA-694187C8D3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066843"/>
              </p:ext>
            </p:extLst>
          </p:nvPr>
        </p:nvGraphicFramePr>
        <p:xfrm>
          <a:off x="685800" y="1212642"/>
          <a:ext cx="10820400" cy="1293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Picture 20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6559D370-9316-435C-A7CF-88EA4C5D40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3" y="3231155"/>
            <a:ext cx="12192000" cy="36164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8544F0-1A83-4E99-A5B6-59DD338C6FBA}"/>
              </a:ext>
            </a:extLst>
          </p:cNvPr>
          <p:cNvSpPr/>
          <p:nvPr/>
        </p:nvSpPr>
        <p:spPr>
          <a:xfrm>
            <a:off x="685800" y="2307825"/>
            <a:ext cx="109633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list </a:t>
            </a:r>
            <a:r>
              <a:rPr lang="en-US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</a:t>
            </a: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AList</a:t>
            </a:r>
            <a:r>
              <a:rPr lang="en-US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string</a:t>
            </a:r>
            <a:r>
              <a:rPr lang="en-US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&gt;(</a:t>
            </a:r>
            <a:r>
              <a:rPr lang="en-US" dirty="0">
                <a:solidFill>
                  <a:srgbClr val="9C5D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  <a:r>
              <a:rPr lang="en-US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i="1" dirty="0">
                <a:solidFill>
                  <a:srgbClr val="AAAAA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// Max node size 4 (default is 64)</a:t>
            </a:r>
            <a:endParaRPr lang="en-US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en-US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AddRange</a:t>
            </a:r>
            <a:r>
              <a:rPr lang="en-US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</a:t>
            </a:r>
            <a:r>
              <a:rPr lang="en-US" dirty="0">
                <a:solidFill>
                  <a:srgbClr val="448C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[…] You can dedicate yourself to fighting for a </a:t>
            </a:r>
            <a:r>
              <a:rPr lang="en-US" dirty="0" err="1">
                <a:solidFill>
                  <a:srgbClr val="448C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principle.</a:t>
            </a:r>
            <a:r>
              <a:rPr lang="en-US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".</a:t>
            </a:r>
            <a:r>
              <a:rPr lang="en-US" b="1" dirty="0" err="1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Split</a:t>
            </a:r>
            <a:r>
              <a:rPr lang="en-US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('</a:t>
            </a:r>
            <a:r>
              <a:rPr lang="en-US" dirty="0">
                <a:solidFill>
                  <a:srgbClr val="448C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'));</a:t>
            </a:r>
            <a:endParaRPr lang="en-US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en-US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RemoveAt</a:t>
            </a:r>
            <a:r>
              <a:rPr lang="en-US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dirty="0">
                <a:solidFill>
                  <a:srgbClr val="9C5D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  <a:endParaRPr lang="en-US" b="0" dirty="0">
              <a:solidFill>
                <a:srgbClr val="333333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28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BE8C-E069-48B7-B784-79EFAFC9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525612"/>
            <a:ext cx="5730240" cy="1293028"/>
          </a:xfrm>
        </p:spPr>
        <p:txBody>
          <a:bodyPr>
            <a:normAutofit/>
          </a:bodyPr>
          <a:lstStyle/>
          <a:p>
            <a:pPr algn="l"/>
            <a:r>
              <a:rPr lang="en-CA" sz="2800" dirty="0">
                <a:solidFill>
                  <a:schemeClr val="tx1">
                    <a:alpha val="10000"/>
                  </a:schemeClr>
                </a:solidFill>
              </a:rPr>
              <a:t>A-LIST = All-purpose List: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8D38209B-4BF2-4373-B8EA-694187C8D3CC}"/>
              </a:ext>
            </a:extLst>
          </p:cNvPr>
          <p:cNvGraphicFramePr>
            <a:graphicFrameLocks/>
          </p:cNvGraphicFramePr>
          <p:nvPr/>
        </p:nvGraphicFramePr>
        <p:xfrm>
          <a:off x="685800" y="1212642"/>
          <a:ext cx="10820400" cy="1293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CFECEF0-5030-4178-9D89-76966EE4BCA8}"/>
              </a:ext>
            </a:extLst>
          </p:cNvPr>
          <p:cNvSpPr/>
          <p:nvPr/>
        </p:nvSpPr>
        <p:spPr>
          <a:xfrm>
            <a:off x="297712" y="1403498"/>
            <a:ext cx="11377454" cy="95263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D3E026-C3DA-4183-A555-B1F07E3C15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95" y="1462683"/>
            <a:ext cx="10595363" cy="53953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B90529-7163-4588-A581-D38E921E3E5C}"/>
              </a:ext>
            </a:extLst>
          </p:cNvPr>
          <p:cNvSpPr/>
          <p:nvPr/>
        </p:nvSpPr>
        <p:spPr>
          <a:xfrm>
            <a:off x="297712" y="2356137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copy </a:t>
            </a:r>
            <a:r>
              <a:rPr lang="en-US" sz="16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sz="1600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en-US" sz="1600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Clone</a:t>
            </a:r>
            <a:r>
              <a:rPr lang="en-US" sz="16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sz="1600" i="1" dirty="0">
                <a:solidFill>
                  <a:srgbClr val="AAAAA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// after this</a:t>
            </a:r>
            <a:endParaRPr lang="en-US" sz="1600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copy</a:t>
            </a:r>
            <a:r>
              <a:rPr lang="en-US" sz="1600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en-US" sz="16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</a:t>
            </a:r>
            <a:r>
              <a:rPr lang="en-US" sz="1600" dirty="0">
                <a:solidFill>
                  <a:srgbClr val="448C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Bret Victor</a:t>
            </a:r>
            <a:r>
              <a:rPr lang="en-US" sz="16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");</a:t>
            </a:r>
            <a:endParaRPr lang="en-US" sz="1600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copy</a:t>
            </a:r>
            <a:r>
              <a:rPr lang="en-US" sz="1600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en-US" sz="16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</a:t>
            </a:r>
            <a:r>
              <a:rPr lang="en-US" sz="1600" dirty="0">
                <a:solidFill>
                  <a:srgbClr val="448C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Inventing on Principle</a:t>
            </a:r>
            <a:r>
              <a:rPr lang="en-US" sz="16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");</a:t>
            </a:r>
            <a:endParaRPr lang="en-US" sz="1600" dirty="0">
              <a:solidFill>
                <a:srgbClr val="333333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33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BE8C-E069-48B7-B784-79EFAFC9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525612"/>
            <a:ext cx="5730240" cy="1293028"/>
          </a:xfrm>
        </p:spPr>
        <p:txBody>
          <a:bodyPr>
            <a:normAutofit/>
          </a:bodyPr>
          <a:lstStyle/>
          <a:p>
            <a:pPr algn="l"/>
            <a:r>
              <a:rPr lang="en-CA" sz="2800" dirty="0">
                <a:solidFill>
                  <a:schemeClr val="tx1">
                    <a:alpha val="8000"/>
                  </a:schemeClr>
                </a:solidFill>
              </a:rPr>
              <a:t>A-LIST = All-purpose List: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8D38209B-4BF2-4373-B8EA-694187C8D3CC}"/>
              </a:ext>
            </a:extLst>
          </p:cNvPr>
          <p:cNvGraphicFramePr>
            <a:graphicFrameLocks/>
          </p:cNvGraphicFramePr>
          <p:nvPr/>
        </p:nvGraphicFramePr>
        <p:xfrm>
          <a:off x="685800" y="1212642"/>
          <a:ext cx="10820400" cy="1293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CFECEF0-5030-4178-9D89-76966EE4BCA8}"/>
              </a:ext>
            </a:extLst>
          </p:cNvPr>
          <p:cNvSpPr/>
          <p:nvPr/>
        </p:nvSpPr>
        <p:spPr>
          <a:xfrm>
            <a:off x="297712" y="1403498"/>
            <a:ext cx="11377454" cy="952639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F5C7C1-3EE3-46F3-97E4-22B4D2F22B76}"/>
              </a:ext>
            </a:extLst>
          </p:cNvPr>
          <p:cNvSpPr/>
          <p:nvPr/>
        </p:nvSpPr>
        <p:spPr>
          <a:xfrm>
            <a:off x="299973" y="2356137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4B69C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copy </a:t>
            </a:r>
            <a:r>
              <a:rPr lang="en-US" sz="16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sz="1600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en-US" sz="1600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Clone</a:t>
            </a:r>
            <a:r>
              <a:rPr lang="en-US" sz="16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  <a:endParaRPr lang="en-US" sz="1600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copy</a:t>
            </a:r>
            <a:r>
              <a:rPr lang="en-US" sz="1600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en-US" sz="16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</a:t>
            </a:r>
            <a:r>
              <a:rPr lang="en-US" sz="1600" dirty="0">
                <a:solidFill>
                  <a:srgbClr val="448C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Bret Victor</a:t>
            </a:r>
            <a:r>
              <a:rPr lang="en-US" sz="16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");</a:t>
            </a:r>
            <a:endParaRPr lang="en-US" sz="1600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 err="1">
                <a:solidFill>
                  <a:srgbClr val="7A3E9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copy</a:t>
            </a:r>
            <a:r>
              <a:rPr lang="en-US" sz="1600" dirty="0" err="1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en-US" sz="16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</a:t>
            </a:r>
            <a:r>
              <a:rPr lang="en-US" sz="1600" dirty="0">
                <a:solidFill>
                  <a:srgbClr val="448C2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Inventing on Principle</a:t>
            </a:r>
            <a:r>
              <a:rPr lang="en-US" sz="1600" dirty="0">
                <a:solidFill>
                  <a:srgbClr val="77777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");</a:t>
            </a:r>
          </a:p>
          <a:p>
            <a:r>
              <a:rPr lang="en-US" sz="1600" i="1" dirty="0">
                <a:solidFill>
                  <a:srgbClr val="AAAAA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// here</a:t>
            </a:r>
            <a:endParaRPr lang="en-US" sz="1600" b="0" dirty="0">
              <a:solidFill>
                <a:srgbClr val="333333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8A4AB6-FA5E-4E46-9DF3-BF16C7673C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8490"/>
            <a:ext cx="12192000" cy="544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5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612 3.7037E-6 L 0 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3DE5D9150A584FA844A5B64A05AA67" ma:contentTypeVersion="9" ma:contentTypeDescription="Create a new document." ma:contentTypeScope="" ma:versionID="6dac6bd2d6118197b4dbe602d03a70a2">
  <xsd:schema xmlns:xsd="http://www.w3.org/2001/XMLSchema" xmlns:xs="http://www.w3.org/2001/XMLSchema" xmlns:p="http://schemas.microsoft.com/office/2006/metadata/properties" xmlns:ns3="09fba835-5642-4259-aa8c-c8b400744bf5" xmlns:ns4="206f8c75-0f0a-4ede-96ef-d52d2c7e8eec" targetNamespace="http://schemas.microsoft.com/office/2006/metadata/properties" ma:root="true" ma:fieldsID="05e28d64fea461e6c837409b1a2b9b73" ns3:_="" ns4:_="">
    <xsd:import namespace="09fba835-5642-4259-aa8c-c8b400744bf5"/>
    <xsd:import namespace="206f8c75-0f0a-4ede-96ef-d52d2c7e8ee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fba835-5642-4259-aa8c-c8b400744bf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6f8c75-0f0a-4ede-96ef-d52d2c7e8e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106ADB-1CE2-479F-AB63-91F74C43C9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AF2CF1-E91E-4B72-A350-A9BCFA842A8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2D33203-1BBD-4BE5-A48A-572CA81FF9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fba835-5642-4259-aa8c-c8b400744bf5"/>
    <ds:schemaRef ds:uri="206f8c75-0f0a-4ede-96ef-d52d2c7e8e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14970</TotalTime>
  <Words>3079</Words>
  <Application>Microsoft Office PowerPoint</Application>
  <PresentationFormat>Widescreen</PresentationFormat>
  <Paragraphs>444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Century Gothic</vt:lpstr>
      <vt:lpstr>Consolas</vt:lpstr>
      <vt:lpstr>DejaVu Sans Mono</vt:lpstr>
      <vt:lpstr>Verdana</vt:lpstr>
      <vt:lpstr>Vapor Trail</vt:lpstr>
      <vt:lpstr>A-List Data Structures</vt:lpstr>
      <vt:lpstr>A-LIST  = All-purpose List</vt:lpstr>
      <vt:lpstr>A-LIST = All-purpose List:</vt:lpstr>
      <vt:lpstr>A-LIST = All-purpose List:</vt:lpstr>
      <vt:lpstr>A-LIST = All-purpose List:</vt:lpstr>
      <vt:lpstr>A-LIST = All-purpose List:</vt:lpstr>
      <vt:lpstr>A-LIST = All-purpose List:</vt:lpstr>
      <vt:lpstr>A-LIST = All-purpose List:</vt:lpstr>
      <vt:lpstr>A-LIST = All-purpose List:</vt:lpstr>
      <vt:lpstr>A-LIST = All-purpose List:</vt:lpstr>
      <vt:lpstr>A-LIST = All-purpose List:</vt:lpstr>
      <vt:lpstr>A-LIST Bonus Methods</vt:lpstr>
      <vt:lpstr>A-LIST Bonus Methods</vt:lpstr>
      <vt:lpstr>A-List pros &amp; cons</vt:lpstr>
      <vt:lpstr>A-LIST Variants</vt:lpstr>
      <vt:lpstr>A-LIST Variants</vt:lpstr>
      <vt:lpstr>A-LIST Variants</vt:lpstr>
      <vt:lpstr>A-LIST Variants</vt:lpstr>
      <vt:lpstr>Sorted A-LIST pros &amp; cons</vt:lpstr>
      <vt:lpstr>A-LIST Variants</vt:lpstr>
      <vt:lpstr>A-LIST Variants</vt:lpstr>
      <vt:lpstr>A-LIST Variants</vt:lpstr>
      <vt:lpstr>Opportunities to use A-Lists</vt:lpstr>
      <vt:lpstr>Opportunities to use A-Lists</vt:lpstr>
      <vt:lpstr>Opportunities to use A-Lists</vt:lpstr>
      <vt:lpstr>Opportunities to use A-Lists</vt:lpstr>
      <vt:lpstr>Opportunities to use Sorted A-Lists</vt:lpstr>
      <vt:lpstr>Performance tests</vt:lpstr>
      <vt:lpstr>PowerPoint Presentation</vt:lpstr>
      <vt:lpstr>Performance tests</vt:lpstr>
      <vt:lpstr>Performance tests</vt:lpstr>
      <vt:lpstr>Performance tests</vt:lpstr>
      <vt:lpstr>Performance tests</vt:lpstr>
      <vt:lpstr>MEMORY TESTS</vt:lpstr>
      <vt:lpstr>There you have it.</vt:lpstr>
      <vt:lpstr>I maDe MORE DATA TYPES!</vt:lpstr>
      <vt:lpstr>PowerPoint Presentation</vt:lpstr>
      <vt:lpstr>I make other things too!</vt:lpstr>
      <vt:lpstr>I make other things too!</vt:lpstr>
      <vt:lpstr>I make other things too!</vt:lpstr>
      <vt:lpstr>I make other things too!</vt:lpstr>
      <vt:lpstr>I make other things too!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A-List Data Structures</dc:title>
  <dc:creator>David Piepgrass</dc:creator>
  <cp:lastModifiedBy>David Piepgrass</cp:lastModifiedBy>
  <cp:revision>3</cp:revision>
  <dcterms:created xsi:type="dcterms:W3CDTF">2019-12-05T19:32:01Z</dcterms:created>
  <dcterms:modified xsi:type="dcterms:W3CDTF">2020-01-29T17:39:58Z</dcterms:modified>
</cp:coreProperties>
</file>