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395" r:id="rId3"/>
    <p:sldId id="401" r:id="rId4"/>
    <p:sldId id="455" r:id="rId5"/>
    <p:sldId id="438" r:id="rId6"/>
    <p:sldId id="326" r:id="rId7"/>
    <p:sldId id="434" r:id="rId8"/>
    <p:sldId id="437" r:id="rId9"/>
    <p:sldId id="433" r:id="rId10"/>
    <p:sldId id="436" r:id="rId11"/>
    <p:sldId id="456" r:id="rId12"/>
    <p:sldId id="435" r:id="rId13"/>
    <p:sldId id="440" r:id="rId14"/>
    <p:sldId id="441" r:id="rId15"/>
    <p:sldId id="446" r:id="rId16"/>
    <p:sldId id="442" r:id="rId17"/>
    <p:sldId id="443" r:id="rId18"/>
    <p:sldId id="445" r:id="rId19"/>
    <p:sldId id="448" r:id="rId20"/>
    <p:sldId id="457" r:id="rId21"/>
    <p:sldId id="453" r:id="rId22"/>
    <p:sldId id="454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CDCD"/>
    <a:srgbClr val="FAE6B4"/>
    <a:srgbClr val="FFB902"/>
    <a:srgbClr val="96DCFA"/>
    <a:srgbClr val="02A4EF"/>
    <a:srgbClr val="D7F096"/>
    <a:srgbClr val="8FBF1C"/>
    <a:srgbClr val="F25022"/>
    <a:srgbClr val="FAC8C8"/>
    <a:srgbClr val="F9F9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 autoAdjust="0"/>
  </p:normalViewPr>
  <p:slideViewPr>
    <p:cSldViewPr snapToGrid="0">
      <p:cViewPr varScale="1">
        <p:scale>
          <a:sx n="113" d="100"/>
          <a:sy n="113" d="100"/>
        </p:scale>
        <p:origin x="510" y="1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7602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88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 Seong Han" userId="9a3832e011e533d0" providerId="LiveId" clId="{6255D507-386A-4490-9E6C-B1343B354932}"/>
    <pc:docChg chg="undo redo custSel addSld delSld modSld sldOrd">
      <pc:chgData name="Ju Seong Han" userId="9a3832e011e533d0" providerId="LiveId" clId="{6255D507-386A-4490-9E6C-B1343B354932}" dt="2023-07-20T11:09:28.976" v="3681" actId="1076"/>
      <pc:docMkLst>
        <pc:docMk/>
      </pc:docMkLst>
      <pc:sldChg chg="del">
        <pc:chgData name="Ju Seong Han" userId="9a3832e011e533d0" providerId="LiveId" clId="{6255D507-386A-4490-9E6C-B1343B354932}" dt="2023-07-14T14:36:51.036" v="572" actId="47"/>
        <pc:sldMkLst>
          <pc:docMk/>
          <pc:sldMk cId="447924038" sldId="296"/>
        </pc:sldMkLst>
      </pc:sldChg>
      <pc:sldChg chg="del">
        <pc:chgData name="Ju Seong Han" userId="9a3832e011e533d0" providerId="LiveId" clId="{6255D507-386A-4490-9E6C-B1343B354932}" dt="2023-07-14T14:36:51.036" v="572" actId="47"/>
        <pc:sldMkLst>
          <pc:docMk/>
          <pc:sldMk cId="447924038" sldId="299"/>
        </pc:sldMkLst>
      </pc:sldChg>
      <pc:sldChg chg="del">
        <pc:chgData name="Ju Seong Han" userId="9a3832e011e533d0" providerId="LiveId" clId="{6255D507-386A-4490-9E6C-B1343B354932}" dt="2023-07-14T14:36:51.036" v="572" actId="47"/>
        <pc:sldMkLst>
          <pc:docMk/>
          <pc:sldMk cId="447924038" sldId="304"/>
        </pc:sldMkLst>
      </pc:sldChg>
      <pc:sldChg chg="del">
        <pc:chgData name="Ju Seong Han" userId="9a3832e011e533d0" providerId="LiveId" clId="{6255D507-386A-4490-9E6C-B1343B354932}" dt="2023-07-14T14:36:51.036" v="572" actId="47"/>
        <pc:sldMkLst>
          <pc:docMk/>
          <pc:sldMk cId="447924038" sldId="315"/>
        </pc:sldMkLst>
      </pc:sldChg>
      <pc:sldChg chg="del">
        <pc:chgData name="Ju Seong Han" userId="9a3832e011e533d0" providerId="LiveId" clId="{6255D507-386A-4490-9E6C-B1343B354932}" dt="2023-07-14T14:36:51.036" v="572" actId="47"/>
        <pc:sldMkLst>
          <pc:docMk/>
          <pc:sldMk cId="2995261514" sldId="316"/>
        </pc:sldMkLst>
      </pc:sldChg>
      <pc:sldChg chg="del">
        <pc:chgData name="Ju Seong Han" userId="9a3832e011e533d0" providerId="LiveId" clId="{6255D507-386A-4490-9E6C-B1343B354932}" dt="2023-07-14T14:36:51.036" v="572" actId="47"/>
        <pc:sldMkLst>
          <pc:docMk/>
          <pc:sldMk cId="1798404537" sldId="317"/>
        </pc:sldMkLst>
      </pc:sldChg>
      <pc:sldChg chg="del">
        <pc:chgData name="Ju Seong Han" userId="9a3832e011e533d0" providerId="LiveId" clId="{6255D507-386A-4490-9E6C-B1343B354932}" dt="2023-07-14T14:36:51.036" v="572" actId="47"/>
        <pc:sldMkLst>
          <pc:docMk/>
          <pc:sldMk cId="3920876287" sldId="318"/>
        </pc:sldMkLst>
      </pc:sldChg>
      <pc:sldChg chg="del">
        <pc:chgData name="Ju Seong Han" userId="9a3832e011e533d0" providerId="LiveId" clId="{6255D507-386A-4490-9E6C-B1343B354932}" dt="2023-07-14T14:36:51.036" v="572" actId="47"/>
        <pc:sldMkLst>
          <pc:docMk/>
          <pc:sldMk cId="548040026" sldId="323"/>
        </pc:sldMkLst>
      </pc:sldChg>
      <pc:sldChg chg="del">
        <pc:chgData name="Ju Seong Han" userId="9a3832e011e533d0" providerId="LiveId" clId="{6255D507-386A-4490-9E6C-B1343B354932}" dt="2023-07-14T14:36:51.036" v="572" actId="47"/>
        <pc:sldMkLst>
          <pc:docMk/>
          <pc:sldMk cId="3977313376" sldId="325"/>
        </pc:sldMkLst>
      </pc:sldChg>
      <pc:sldChg chg="modSp mod">
        <pc:chgData name="Ju Seong Han" userId="9a3832e011e533d0" providerId="LiveId" clId="{6255D507-386A-4490-9E6C-B1343B354932}" dt="2023-07-19T13:02:09.819" v="3461" actId="1076"/>
        <pc:sldMkLst>
          <pc:docMk/>
          <pc:sldMk cId="3559383738" sldId="326"/>
        </pc:sldMkLst>
        <pc:picChg chg="mod">
          <ac:chgData name="Ju Seong Han" userId="9a3832e011e533d0" providerId="LiveId" clId="{6255D507-386A-4490-9E6C-B1343B354932}" dt="2023-07-19T13:02:09.819" v="3461" actId="1076"/>
          <ac:picMkLst>
            <pc:docMk/>
            <pc:sldMk cId="3559383738" sldId="326"/>
            <ac:picMk id="13" creationId="{9B62F1AA-3F40-80F1-4AE3-5DF4430CB7F9}"/>
          </ac:picMkLst>
        </pc:picChg>
      </pc:sldChg>
      <pc:sldChg chg="del">
        <pc:chgData name="Ju Seong Han" userId="9a3832e011e533d0" providerId="LiveId" clId="{6255D507-386A-4490-9E6C-B1343B354932}" dt="2023-07-14T14:36:51.036" v="572" actId="47"/>
        <pc:sldMkLst>
          <pc:docMk/>
          <pc:sldMk cId="101649944" sldId="329"/>
        </pc:sldMkLst>
      </pc:sldChg>
      <pc:sldChg chg="del">
        <pc:chgData name="Ju Seong Han" userId="9a3832e011e533d0" providerId="LiveId" clId="{6255D507-386A-4490-9E6C-B1343B354932}" dt="2023-07-14T14:36:51.036" v="572" actId="47"/>
        <pc:sldMkLst>
          <pc:docMk/>
          <pc:sldMk cId="331788098" sldId="330"/>
        </pc:sldMkLst>
      </pc:sldChg>
      <pc:sldChg chg="del">
        <pc:chgData name="Ju Seong Han" userId="9a3832e011e533d0" providerId="LiveId" clId="{6255D507-386A-4490-9E6C-B1343B354932}" dt="2023-07-14T14:36:51.036" v="572" actId="47"/>
        <pc:sldMkLst>
          <pc:docMk/>
          <pc:sldMk cId="1192380636" sldId="340"/>
        </pc:sldMkLst>
      </pc:sldChg>
      <pc:sldChg chg="del">
        <pc:chgData name="Ju Seong Han" userId="9a3832e011e533d0" providerId="LiveId" clId="{6255D507-386A-4490-9E6C-B1343B354932}" dt="2023-07-14T14:36:51.036" v="572" actId="47"/>
        <pc:sldMkLst>
          <pc:docMk/>
          <pc:sldMk cId="3831306884" sldId="343"/>
        </pc:sldMkLst>
      </pc:sldChg>
      <pc:sldChg chg="del">
        <pc:chgData name="Ju Seong Han" userId="9a3832e011e533d0" providerId="LiveId" clId="{6255D507-386A-4490-9E6C-B1343B354932}" dt="2023-07-14T14:36:51.036" v="572" actId="47"/>
        <pc:sldMkLst>
          <pc:docMk/>
          <pc:sldMk cId="3964673925" sldId="349"/>
        </pc:sldMkLst>
      </pc:sldChg>
      <pc:sldChg chg="del">
        <pc:chgData name="Ju Seong Han" userId="9a3832e011e533d0" providerId="LiveId" clId="{6255D507-386A-4490-9E6C-B1343B354932}" dt="2023-07-14T14:36:51.036" v="572" actId="47"/>
        <pc:sldMkLst>
          <pc:docMk/>
          <pc:sldMk cId="1376780793" sldId="358"/>
        </pc:sldMkLst>
      </pc:sldChg>
      <pc:sldChg chg="modSp mod">
        <pc:chgData name="Ju Seong Han" userId="9a3832e011e533d0" providerId="LiveId" clId="{6255D507-386A-4490-9E6C-B1343B354932}" dt="2023-07-16T13:59:02.903" v="2326" actId="14100"/>
        <pc:sldMkLst>
          <pc:docMk/>
          <pc:sldMk cId="1446957091" sldId="395"/>
        </pc:sldMkLst>
        <pc:picChg chg="mod">
          <ac:chgData name="Ju Seong Han" userId="9a3832e011e533d0" providerId="LiveId" clId="{6255D507-386A-4490-9E6C-B1343B354932}" dt="2023-07-16T13:59:02.903" v="2326" actId="14100"/>
          <ac:picMkLst>
            <pc:docMk/>
            <pc:sldMk cId="1446957091" sldId="395"/>
            <ac:picMk id="9" creationId="{F5CE0FC0-F707-BD5D-BFB8-8B6897C6B052}"/>
          </ac:picMkLst>
        </pc:picChg>
      </pc:sldChg>
      <pc:sldChg chg="del">
        <pc:chgData name="Ju Seong Han" userId="9a3832e011e533d0" providerId="LiveId" clId="{6255D507-386A-4490-9E6C-B1343B354932}" dt="2023-07-14T14:36:51.036" v="572" actId="47"/>
        <pc:sldMkLst>
          <pc:docMk/>
          <pc:sldMk cId="4067441918" sldId="399"/>
        </pc:sldMkLst>
      </pc:sldChg>
      <pc:sldChg chg="del">
        <pc:chgData name="Ju Seong Han" userId="9a3832e011e533d0" providerId="LiveId" clId="{6255D507-386A-4490-9E6C-B1343B354932}" dt="2023-07-14T14:36:51.036" v="572" actId="47"/>
        <pc:sldMkLst>
          <pc:docMk/>
          <pc:sldMk cId="2104863680" sldId="402"/>
        </pc:sldMkLst>
      </pc:sldChg>
      <pc:sldChg chg="del">
        <pc:chgData name="Ju Seong Han" userId="9a3832e011e533d0" providerId="LiveId" clId="{6255D507-386A-4490-9E6C-B1343B354932}" dt="2023-07-14T14:36:51.036" v="572" actId="47"/>
        <pc:sldMkLst>
          <pc:docMk/>
          <pc:sldMk cId="1693553481" sldId="404"/>
        </pc:sldMkLst>
      </pc:sldChg>
      <pc:sldChg chg="del">
        <pc:chgData name="Ju Seong Han" userId="9a3832e011e533d0" providerId="LiveId" clId="{6255D507-386A-4490-9E6C-B1343B354932}" dt="2023-07-14T14:36:51.036" v="572" actId="47"/>
        <pc:sldMkLst>
          <pc:docMk/>
          <pc:sldMk cId="795672562" sldId="407"/>
        </pc:sldMkLst>
      </pc:sldChg>
      <pc:sldChg chg="del">
        <pc:chgData name="Ju Seong Han" userId="9a3832e011e533d0" providerId="LiveId" clId="{6255D507-386A-4490-9E6C-B1343B354932}" dt="2023-07-14T14:36:51.036" v="572" actId="47"/>
        <pc:sldMkLst>
          <pc:docMk/>
          <pc:sldMk cId="3883195517" sldId="408"/>
        </pc:sldMkLst>
      </pc:sldChg>
      <pc:sldChg chg="del">
        <pc:chgData name="Ju Seong Han" userId="9a3832e011e533d0" providerId="LiveId" clId="{6255D507-386A-4490-9E6C-B1343B354932}" dt="2023-07-14T14:36:51.036" v="572" actId="47"/>
        <pc:sldMkLst>
          <pc:docMk/>
          <pc:sldMk cId="1323186530" sldId="409"/>
        </pc:sldMkLst>
      </pc:sldChg>
      <pc:sldChg chg="del">
        <pc:chgData name="Ju Seong Han" userId="9a3832e011e533d0" providerId="LiveId" clId="{6255D507-386A-4490-9E6C-B1343B354932}" dt="2023-07-14T14:36:51.036" v="572" actId="47"/>
        <pc:sldMkLst>
          <pc:docMk/>
          <pc:sldMk cId="923585582" sldId="412"/>
        </pc:sldMkLst>
      </pc:sldChg>
      <pc:sldChg chg="del">
        <pc:chgData name="Ju Seong Han" userId="9a3832e011e533d0" providerId="LiveId" clId="{6255D507-386A-4490-9E6C-B1343B354932}" dt="2023-07-14T14:36:51.036" v="572" actId="47"/>
        <pc:sldMkLst>
          <pc:docMk/>
          <pc:sldMk cId="3062304834" sldId="413"/>
        </pc:sldMkLst>
      </pc:sldChg>
      <pc:sldChg chg="del">
        <pc:chgData name="Ju Seong Han" userId="9a3832e011e533d0" providerId="LiveId" clId="{6255D507-386A-4490-9E6C-B1343B354932}" dt="2023-07-14T14:36:51.036" v="572" actId="47"/>
        <pc:sldMkLst>
          <pc:docMk/>
          <pc:sldMk cId="1404019268" sldId="414"/>
        </pc:sldMkLst>
      </pc:sldChg>
      <pc:sldChg chg="del">
        <pc:chgData name="Ju Seong Han" userId="9a3832e011e533d0" providerId="LiveId" clId="{6255D507-386A-4490-9E6C-B1343B354932}" dt="2023-07-14T14:36:51.036" v="572" actId="47"/>
        <pc:sldMkLst>
          <pc:docMk/>
          <pc:sldMk cId="2427966555" sldId="415"/>
        </pc:sldMkLst>
      </pc:sldChg>
      <pc:sldChg chg="del">
        <pc:chgData name="Ju Seong Han" userId="9a3832e011e533d0" providerId="LiveId" clId="{6255D507-386A-4490-9E6C-B1343B354932}" dt="2023-07-14T14:36:51.036" v="572" actId="47"/>
        <pc:sldMkLst>
          <pc:docMk/>
          <pc:sldMk cId="372616471" sldId="417"/>
        </pc:sldMkLst>
      </pc:sldChg>
      <pc:sldChg chg="del">
        <pc:chgData name="Ju Seong Han" userId="9a3832e011e533d0" providerId="LiveId" clId="{6255D507-386A-4490-9E6C-B1343B354932}" dt="2023-07-14T14:36:51.036" v="572" actId="47"/>
        <pc:sldMkLst>
          <pc:docMk/>
          <pc:sldMk cId="2424574002" sldId="419"/>
        </pc:sldMkLst>
      </pc:sldChg>
      <pc:sldChg chg="del">
        <pc:chgData name="Ju Seong Han" userId="9a3832e011e533d0" providerId="LiveId" clId="{6255D507-386A-4490-9E6C-B1343B354932}" dt="2023-07-14T14:36:51.036" v="572" actId="47"/>
        <pc:sldMkLst>
          <pc:docMk/>
          <pc:sldMk cId="3495182124" sldId="420"/>
        </pc:sldMkLst>
      </pc:sldChg>
      <pc:sldChg chg="del">
        <pc:chgData name="Ju Seong Han" userId="9a3832e011e533d0" providerId="LiveId" clId="{6255D507-386A-4490-9E6C-B1343B354932}" dt="2023-07-14T14:36:51.036" v="572" actId="47"/>
        <pc:sldMkLst>
          <pc:docMk/>
          <pc:sldMk cId="562263602" sldId="424"/>
        </pc:sldMkLst>
      </pc:sldChg>
      <pc:sldChg chg="del">
        <pc:chgData name="Ju Seong Han" userId="9a3832e011e533d0" providerId="LiveId" clId="{6255D507-386A-4490-9E6C-B1343B354932}" dt="2023-07-14T14:36:51.036" v="572" actId="47"/>
        <pc:sldMkLst>
          <pc:docMk/>
          <pc:sldMk cId="309071708" sldId="425"/>
        </pc:sldMkLst>
      </pc:sldChg>
      <pc:sldChg chg="del">
        <pc:chgData name="Ju Seong Han" userId="9a3832e011e533d0" providerId="LiveId" clId="{6255D507-386A-4490-9E6C-B1343B354932}" dt="2023-07-14T14:36:51.036" v="572" actId="47"/>
        <pc:sldMkLst>
          <pc:docMk/>
          <pc:sldMk cId="1643774338" sldId="426"/>
        </pc:sldMkLst>
      </pc:sldChg>
      <pc:sldChg chg="del">
        <pc:chgData name="Ju Seong Han" userId="9a3832e011e533d0" providerId="LiveId" clId="{6255D507-386A-4490-9E6C-B1343B354932}" dt="2023-07-14T14:36:51.036" v="572" actId="47"/>
        <pc:sldMkLst>
          <pc:docMk/>
          <pc:sldMk cId="1061847216" sldId="427"/>
        </pc:sldMkLst>
      </pc:sldChg>
      <pc:sldChg chg="del">
        <pc:chgData name="Ju Seong Han" userId="9a3832e011e533d0" providerId="LiveId" clId="{6255D507-386A-4490-9E6C-B1343B354932}" dt="2023-07-14T14:36:51.036" v="572" actId="47"/>
        <pc:sldMkLst>
          <pc:docMk/>
          <pc:sldMk cId="3020628478" sldId="428"/>
        </pc:sldMkLst>
      </pc:sldChg>
      <pc:sldChg chg="del">
        <pc:chgData name="Ju Seong Han" userId="9a3832e011e533d0" providerId="LiveId" clId="{6255D507-386A-4490-9E6C-B1343B354932}" dt="2023-07-14T14:36:51.036" v="572" actId="47"/>
        <pc:sldMkLst>
          <pc:docMk/>
          <pc:sldMk cId="231879485" sldId="429"/>
        </pc:sldMkLst>
      </pc:sldChg>
      <pc:sldChg chg="del">
        <pc:chgData name="Ju Seong Han" userId="9a3832e011e533d0" providerId="LiveId" clId="{6255D507-386A-4490-9E6C-B1343B354932}" dt="2023-07-14T14:36:51.036" v="572" actId="47"/>
        <pc:sldMkLst>
          <pc:docMk/>
          <pc:sldMk cId="1366838724" sldId="430"/>
        </pc:sldMkLst>
      </pc:sldChg>
      <pc:sldChg chg="del">
        <pc:chgData name="Ju Seong Han" userId="9a3832e011e533d0" providerId="LiveId" clId="{6255D507-386A-4490-9E6C-B1343B354932}" dt="2023-07-14T14:36:51.036" v="572" actId="47"/>
        <pc:sldMkLst>
          <pc:docMk/>
          <pc:sldMk cId="2876615030" sldId="431"/>
        </pc:sldMkLst>
      </pc:sldChg>
      <pc:sldChg chg="del">
        <pc:chgData name="Ju Seong Han" userId="9a3832e011e533d0" providerId="LiveId" clId="{6255D507-386A-4490-9E6C-B1343B354932}" dt="2023-07-14T14:36:51.036" v="572" actId="47"/>
        <pc:sldMkLst>
          <pc:docMk/>
          <pc:sldMk cId="1732298931" sldId="432"/>
        </pc:sldMkLst>
      </pc:sldChg>
      <pc:sldChg chg="modSp mod">
        <pc:chgData name="Ju Seong Han" userId="9a3832e011e533d0" providerId="LiveId" clId="{6255D507-386A-4490-9E6C-B1343B354932}" dt="2023-07-19T13:02:33.546" v="3476" actId="1076"/>
        <pc:sldMkLst>
          <pc:docMk/>
          <pc:sldMk cId="3120859769" sldId="433"/>
        </pc:sldMkLst>
        <pc:spChg chg="mod">
          <ac:chgData name="Ju Seong Han" userId="9a3832e011e533d0" providerId="LiveId" clId="{6255D507-386A-4490-9E6C-B1343B354932}" dt="2023-07-19T13:02:33.546" v="3476" actId="1076"/>
          <ac:spMkLst>
            <pc:docMk/>
            <pc:sldMk cId="3120859769" sldId="433"/>
            <ac:spMk id="3" creationId="{D1AD9781-5F8D-C324-57D4-EF464A073F39}"/>
          </ac:spMkLst>
        </pc:spChg>
        <pc:spChg chg="mod">
          <ac:chgData name="Ju Seong Han" userId="9a3832e011e533d0" providerId="LiveId" clId="{6255D507-386A-4490-9E6C-B1343B354932}" dt="2023-07-19T13:02:33.546" v="3476" actId="1076"/>
          <ac:spMkLst>
            <pc:docMk/>
            <pc:sldMk cId="3120859769" sldId="433"/>
            <ac:spMk id="19" creationId="{6BFDA11D-708A-A8AB-BA18-54731D1FF478}"/>
          </ac:spMkLst>
        </pc:spChg>
        <pc:spChg chg="mod">
          <ac:chgData name="Ju Seong Han" userId="9a3832e011e533d0" providerId="LiveId" clId="{6255D507-386A-4490-9E6C-B1343B354932}" dt="2023-07-19T13:02:33.546" v="3476" actId="1076"/>
          <ac:spMkLst>
            <pc:docMk/>
            <pc:sldMk cId="3120859769" sldId="433"/>
            <ac:spMk id="23" creationId="{ECB47E85-728C-0C8B-4C58-74251953EA3C}"/>
          </ac:spMkLst>
        </pc:spChg>
        <pc:picChg chg="mod">
          <ac:chgData name="Ju Seong Han" userId="9a3832e011e533d0" providerId="LiveId" clId="{6255D507-386A-4490-9E6C-B1343B354932}" dt="2023-07-19T13:02:33.546" v="3476" actId="1076"/>
          <ac:picMkLst>
            <pc:docMk/>
            <pc:sldMk cId="3120859769" sldId="433"/>
            <ac:picMk id="4" creationId="{FA7FBA8A-AEC7-C824-8D4A-19B7EC454C86}"/>
          </ac:picMkLst>
        </pc:picChg>
        <pc:picChg chg="mod">
          <ac:chgData name="Ju Seong Han" userId="9a3832e011e533d0" providerId="LiveId" clId="{6255D507-386A-4490-9E6C-B1343B354932}" dt="2023-07-19T13:02:33.546" v="3476" actId="1076"/>
          <ac:picMkLst>
            <pc:docMk/>
            <pc:sldMk cId="3120859769" sldId="433"/>
            <ac:picMk id="5" creationId="{BFE94F4B-310D-C91B-55ED-8CF1013F2EAC}"/>
          </ac:picMkLst>
        </pc:picChg>
        <pc:picChg chg="mod">
          <ac:chgData name="Ju Seong Han" userId="9a3832e011e533d0" providerId="LiveId" clId="{6255D507-386A-4490-9E6C-B1343B354932}" dt="2023-07-19T13:02:33.546" v="3476" actId="1076"/>
          <ac:picMkLst>
            <pc:docMk/>
            <pc:sldMk cId="3120859769" sldId="433"/>
            <ac:picMk id="8" creationId="{51F66450-3381-0FCE-C0C1-7BF232937B7C}"/>
          </ac:picMkLst>
        </pc:picChg>
        <pc:picChg chg="mod">
          <ac:chgData name="Ju Seong Han" userId="9a3832e011e533d0" providerId="LiveId" clId="{6255D507-386A-4490-9E6C-B1343B354932}" dt="2023-07-19T13:02:33.546" v="3476" actId="1076"/>
          <ac:picMkLst>
            <pc:docMk/>
            <pc:sldMk cId="3120859769" sldId="433"/>
            <ac:picMk id="10" creationId="{99394E5D-F5DD-5000-9673-AC18366D5A12}"/>
          </ac:picMkLst>
        </pc:picChg>
        <pc:picChg chg="mod">
          <ac:chgData name="Ju Seong Han" userId="9a3832e011e533d0" providerId="LiveId" clId="{6255D507-386A-4490-9E6C-B1343B354932}" dt="2023-07-19T13:02:33.546" v="3476" actId="1076"/>
          <ac:picMkLst>
            <pc:docMk/>
            <pc:sldMk cId="3120859769" sldId="433"/>
            <ac:picMk id="11" creationId="{EF956DE4-1A7F-2291-2F8F-A3B46FBB81A1}"/>
          </ac:picMkLst>
        </pc:picChg>
        <pc:picChg chg="mod">
          <ac:chgData name="Ju Seong Han" userId="9a3832e011e533d0" providerId="LiveId" clId="{6255D507-386A-4490-9E6C-B1343B354932}" dt="2023-07-19T13:02:33.546" v="3476" actId="1076"/>
          <ac:picMkLst>
            <pc:docMk/>
            <pc:sldMk cId="3120859769" sldId="433"/>
            <ac:picMk id="22" creationId="{623E2003-D5E8-EC6F-CFE5-FEB60E9078A1}"/>
          </ac:picMkLst>
        </pc:picChg>
      </pc:sldChg>
      <pc:sldChg chg="addSp modSp mod">
        <pc:chgData name="Ju Seong Han" userId="9a3832e011e533d0" providerId="LiveId" clId="{6255D507-386A-4490-9E6C-B1343B354932}" dt="2023-07-19T13:02:24.100" v="3474" actId="20577"/>
        <pc:sldMkLst>
          <pc:docMk/>
          <pc:sldMk cId="3741090194" sldId="437"/>
        </pc:sldMkLst>
        <pc:spChg chg="mod">
          <ac:chgData name="Ju Seong Han" userId="9a3832e011e533d0" providerId="LiveId" clId="{6255D507-386A-4490-9E6C-B1343B354932}" dt="2023-07-19T13:02:24.100" v="3474" actId="20577"/>
          <ac:spMkLst>
            <pc:docMk/>
            <pc:sldMk cId="3741090194" sldId="437"/>
            <ac:spMk id="2" creationId="{00000000-0000-0000-0000-000000000000}"/>
          </ac:spMkLst>
        </pc:spChg>
        <pc:spChg chg="add mod">
          <ac:chgData name="Ju Seong Han" userId="9a3832e011e533d0" providerId="LiveId" clId="{6255D507-386A-4490-9E6C-B1343B354932}" dt="2023-07-14T11:40:51.954" v="64"/>
          <ac:spMkLst>
            <pc:docMk/>
            <pc:sldMk cId="3741090194" sldId="437"/>
            <ac:spMk id="3" creationId="{D078B412-DDFC-C9ED-F85B-0CAEB6150525}"/>
          </ac:spMkLst>
        </pc:spChg>
        <pc:spChg chg="add mod">
          <ac:chgData name="Ju Seong Han" userId="9a3832e011e533d0" providerId="LiveId" clId="{6255D507-386A-4490-9E6C-B1343B354932}" dt="2023-07-14T11:40:51.954" v="64"/>
          <ac:spMkLst>
            <pc:docMk/>
            <pc:sldMk cId="3741090194" sldId="437"/>
            <ac:spMk id="10" creationId="{085E6AC0-7E31-84AD-AED7-82B06B139993}"/>
          </ac:spMkLst>
        </pc:spChg>
        <pc:spChg chg="add mod">
          <ac:chgData name="Ju Seong Han" userId="9a3832e011e533d0" providerId="LiveId" clId="{6255D507-386A-4490-9E6C-B1343B354932}" dt="2023-07-14T11:40:51.954" v="64"/>
          <ac:spMkLst>
            <pc:docMk/>
            <pc:sldMk cId="3741090194" sldId="437"/>
            <ac:spMk id="11" creationId="{5F28EA27-883E-D6F0-C719-DC2FEDDDCEC7}"/>
          </ac:spMkLst>
        </pc:spChg>
        <pc:spChg chg="add mod">
          <ac:chgData name="Ju Seong Han" userId="9a3832e011e533d0" providerId="LiveId" clId="{6255D507-386A-4490-9E6C-B1343B354932}" dt="2023-07-14T11:40:51.954" v="64"/>
          <ac:spMkLst>
            <pc:docMk/>
            <pc:sldMk cId="3741090194" sldId="437"/>
            <ac:spMk id="12" creationId="{B83AF780-E073-6972-C105-BC92936DBA5D}"/>
          </ac:spMkLst>
        </pc:spChg>
        <pc:spChg chg="add mod">
          <ac:chgData name="Ju Seong Han" userId="9a3832e011e533d0" providerId="LiveId" clId="{6255D507-386A-4490-9E6C-B1343B354932}" dt="2023-07-14T11:40:51.954" v="64"/>
          <ac:spMkLst>
            <pc:docMk/>
            <pc:sldMk cId="3741090194" sldId="437"/>
            <ac:spMk id="13" creationId="{8B5AF3F7-F5DC-A4C8-792C-B21DF5C0C8B1}"/>
          </ac:spMkLst>
        </pc:spChg>
        <pc:spChg chg="add mod">
          <ac:chgData name="Ju Seong Han" userId="9a3832e011e533d0" providerId="LiveId" clId="{6255D507-386A-4490-9E6C-B1343B354932}" dt="2023-07-14T11:40:51.954" v="64"/>
          <ac:spMkLst>
            <pc:docMk/>
            <pc:sldMk cId="3741090194" sldId="437"/>
            <ac:spMk id="14" creationId="{E7009394-AC56-D143-C63D-591FA2FBF341}"/>
          </ac:spMkLst>
        </pc:spChg>
      </pc:sldChg>
      <pc:sldChg chg="addSp delSp modSp mod ord">
        <pc:chgData name="Ju Seong Han" userId="9a3832e011e533d0" providerId="LiveId" clId="{6255D507-386A-4490-9E6C-B1343B354932}" dt="2023-07-16T15:13:51.890" v="2441" actId="1076"/>
        <pc:sldMkLst>
          <pc:docMk/>
          <pc:sldMk cId="605898365" sldId="438"/>
        </pc:sldMkLst>
        <pc:spChg chg="mod">
          <ac:chgData name="Ju Seong Han" userId="9a3832e011e533d0" providerId="LiveId" clId="{6255D507-386A-4490-9E6C-B1343B354932}" dt="2023-07-16T15:13:44.548" v="2439" actId="20577"/>
          <ac:spMkLst>
            <pc:docMk/>
            <pc:sldMk cId="605898365" sldId="438"/>
            <ac:spMk id="2" creationId="{00000000-0000-0000-0000-000000000000}"/>
          </ac:spMkLst>
        </pc:spChg>
        <pc:spChg chg="mod">
          <ac:chgData name="Ju Seong Han" userId="9a3832e011e533d0" providerId="LiveId" clId="{6255D507-386A-4490-9E6C-B1343B354932}" dt="2023-07-16T15:13:51.890" v="2441" actId="1076"/>
          <ac:spMkLst>
            <pc:docMk/>
            <pc:sldMk cId="605898365" sldId="438"/>
            <ac:spMk id="3" creationId="{EFE539FB-2375-C6C8-F1DC-8B9728F9BAC3}"/>
          </ac:spMkLst>
        </pc:spChg>
        <pc:spChg chg="del mod">
          <ac:chgData name="Ju Seong Han" userId="9a3832e011e533d0" providerId="LiveId" clId="{6255D507-386A-4490-9E6C-B1343B354932}" dt="2023-07-16T15:10:19.916" v="2396" actId="478"/>
          <ac:spMkLst>
            <pc:docMk/>
            <pc:sldMk cId="605898365" sldId="438"/>
            <ac:spMk id="4" creationId="{C825F8BA-758C-8CA7-C948-9F697441EC32}"/>
          </ac:spMkLst>
        </pc:spChg>
        <pc:spChg chg="add mod">
          <ac:chgData name="Ju Seong Han" userId="9a3832e011e533d0" providerId="LiveId" clId="{6255D507-386A-4490-9E6C-B1343B354932}" dt="2023-07-16T15:13:51.890" v="2441" actId="1076"/>
          <ac:spMkLst>
            <pc:docMk/>
            <pc:sldMk cId="605898365" sldId="438"/>
            <ac:spMk id="5" creationId="{BEFD7D80-F9C0-CE57-C276-D045260A49D3}"/>
          </ac:spMkLst>
        </pc:spChg>
        <pc:spChg chg="mod ord">
          <ac:chgData name="Ju Seong Han" userId="9a3832e011e533d0" providerId="LiveId" clId="{6255D507-386A-4490-9E6C-B1343B354932}" dt="2023-07-16T15:13:10.669" v="2420" actId="1076"/>
          <ac:spMkLst>
            <pc:docMk/>
            <pc:sldMk cId="605898365" sldId="438"/>
            <ac:spMk id="8" creationId="{5F1DC929-BACD-B97B-87D3-A4704B4F4CAF}"/>
          </ac:spMkLst>
        </pc:spChg>
        <pc:spChg chg="mod">
          <ac:chgData name="Ju Seong Han" userId="9a3832e011e533d0" providerId="LiveId" clId="{6255D507-386A-4490-9E6C-B1343B354932}" dt="2023-07-16T15:13:51.890" v="2441" actId="1076"/>
          <ac:spMkLst>
            <pc:docMk/>
            <pc:sldMk cId="605898365" sldId="438"/>
            <ac:spMk id="9" creationId="{5F41CC6C-3B6C-85A8-5147-171E27AA83FE}"/>
          </ac:spMkLst>
        </pc:spChg>
        <pc:spChg chg="add mod">
          <ac:chgData name="Ju Seong Han" userId="9a3832e011e533d0" providerId="LiveId" clId="{6255D507-386A-4490-9E6C-B1343B354932}" dt="2023-07-16T15:13:51.890" v="2441" actId="1076"/>
          <ac:spMkLst>
            <pc:docMk/>
            <pc:sldMk cId="605898365" sldId="438"/>
            <ac:spMk id="10" creationId="{1089AA24-3D3B-55B1-688F-DDC32DD53311}"/>
          </ac:spMkLst>
        </pc:spChg>
        <pc:spChg chg="del mod ord">
          <ac:chgData name="Ju Seong Han" userId="9a3832e011e533d0" providerId="LiveId" clId="{6255D507-386A-4490-9E6C-B1343B354932}" dt="2023-07-16T15:10:17.989" v="2395" actId="478"/>
          <ac:spMkLst>
            <pc:docMk/>
            <pc:sldMk cId="605898365" sldId="438"/>
            <ac:spMk id="11" creationId="{7482B44E-527F-5C31-C115-C0587D0BED87}"/>
          </ac:spMkLst>
        </pc:spChg>
        <pc:spChg chg="mod">
          <ac:chgData name="Ju Seong Han" userId="9a3832e011e533d0" providerId="LiveId" clId="{6255D507-386A-4490-9E6C-B1343B354932}" dt="2023-07-16T15:13:51.890" v="2441" actId="1076"/>
          <ac:spMkLst>
            <pc:docMk/>
            <pc:sldMk cId="605898365" sldId="438"/>
            <ac:spMk id="12" creationId="{8FA12B8B-CDD5-3CCD-FA5A-B0D005A63E91}"/>
          </ac:spMkLst>
        </pc:spChg>
        <pc:spChg chg="del mod">
          <ac:chgData name="Ju Seong Han" userId="9a3832e011e533d0" providerId="LiveId" clId="{6255D507-386A-4490-9E6C-B1343B354932}" dt="2023-07-16T15:11:53.567" v="2398" actId="478"/>
          <ac:spMkLst>
            <pc:docMk/>
            <pc:sldMk cId="605898365" sldId="438"/>
            <ac:spMk id="13" creationId="{5F4D37BB-94A4-D10F-E6B6-00677EBE3C1C}"/>
          </ac:spMkLst>
        </pc:spChg>
        <pc:spChg chg="mod">
          <ac:chgData name="Ju Seong Han" userId="9a3832e011e533d0" providerId="LiveId" clId="{6255D507-386A-4490-9E6C-B1343B354932}" dt="2023-07-16T15:13:51.890" v="2441" actId="1076"/>
          <ac:spMkLst>
            <pc:docMk/>
            <pc:sldMk cId="605898365" sldId="438"/>
            <ac:spMk id="14" creationId="{F40F269D-2842-76C7-5069-A8E380DAE4C9}"/>
          </ac:spMkLst>
        </pc:spChg>
        <pc:spChg chg="add mod">
          <ac:chgData name="Ju Seong Han" userId="9a3832e011e533d0" providerId="LiveId" clId="{6255D507-386A-4490-9E6C-B1343B354932}" dt="2023-07-16T15:13:51.890" v="2441" actId="1076"/>
          <ac:spMkLst>
            <pc:docMk/>
            <pc:sldMk cId="605898365" sldId="438"/>
            <ac:spMk id="15" creationId="{38C840DA-9237-C23E-76BE-34696BF39DC8}"/>
          </ac:spMkLst>
        </pc:spChg>
        <pc:spChg chg="add mod">
          <ac:chgData name="Ju Seong Han" userId="9a3832e011e533d0" providerId="LiveId" clId="{6255D507-386A-4490-9E6C-B1343B354932}" dt="2023-07-15T07:44:52.936" v="669" actId="571"/>
          <ac:spMkLst>
            <pc:docMk/>
            <pc:sldMk cId="605898365" sldId="438"/>
            <ac:spMk id="15" creationId="{D5B73FD7-2533-6556-1394-FAE1BF25A73F}"/>
          </ac:spMkLst>
        </pc:spChg>
        <pc:spChg chg="mod">
          <ac:chgData name="Ju Seong Han" userId="9a3832e011e533d0" providerId="LiveId" clId="{6255D507-386A-4490-9E6C-B1343B354932}" dt="2023-07-16T15:10:08.829" v="2394" actId="1076"/>
          <ac:spMkLst>
            <pc:docMk/>
            <pc:sldMk cId="605898365" sldId="438"/>
            <ac:spMk id="17" creationId="{C11250A6-D770-DF05-745F-15ADAE62DD0D}"/>
          </ac:spMkLst>
        </pc:spChg>
        <pc:spChg chg="mod">
          <ac:chgData name="Ju Seong Han" userId="9a3832e011e533d0" providerId="LiveId" clId="{6255D507-386A-4490-9E6C-B1343B354932}" dt="2023-07-16T15:10:08.829" v="2394" actId="1076"/>
          <ac:spMkLst>
            <pc:docMk/>
            <pc:sldMk cId="605898365" sldId="438"/>
            <ac:spMk id="18" creationId="{898AAC4F-3CAB-CBD8-33F0-F7D3E61DBE24}"/>
          </ac:spMkLst>
        </pc:spChg>
        <pc:spChg chg="mod">
          <ac:chgData name="Ju Seong Han" userId="9a3832e011e533d0" providerId="LiveId" clId="{6255D507-386A-4490-9E6C-B1343B354932}" dt="2023-07-16T15:10:08.829" v="2394" actId="1076"/>
          <ac:spMkLst>
            <pc:docMk/>
            <pc:sldMk cId="605898365" sldId="438"/>
            <ac:spMk id="19" creationId="{83FD8B45-29AE-3C3B-EEAD-6B5D959254D1}"/>
          </ac:spMkLst>
        </pc:spChg>
        <pc:spChg chg="mod">
          <ac:chgData name="Ju Seong Han" userId="9a3832e011e533d0" providerId="LiveId" clId="{6255D507-386A-4490-9E6C-B1343B354932}" dt="2023-07-16T15:10:08.829" v="2394" actId="1076"/>
          <ac:spMkLst>
            <pc:docMk/>
            <pc:sldMk cId="605898365" sldId="438"/>
            <ac:spMk id="20" creationId="{9A0506F0-8029-5896-2614-AE774BDBEB51}"/>
          </ac:spMkLst>
        </pc:spChg>
        <pc:spChg chg="mod">
          <ac:chgData name="Ju Seong Han" userId="9a3832e011e533d0" providerId="LiveId" clId="{6255D507-386A-4490-9E6C-B1343B354932}" dt="2023-07-16T15:10:08.829" v="2394" actId="1076"/>
          <ac:spMkLst>
            <pc:docMk/>
            <pc:sldMk cId="605898365" sldId="438"/>
            <ac:spMk id="21" creationId="{8C0C4482-12B2-C176-9E47-CB98CDBB330D}"/>
          </ac:spMkLst>
        </pc:spChg>
        <pc:spChg chg="add mod">
          <ac:chgData name="Ju Seong Han" userId="9a3832e011e533d0" providerId="LiveId" clId="{6255D507-386A-4490-9E6C-B1343B354932}" dt="2023-07-15T07:44:52.936" v="669" actId="571"/>
          <ac:spMkLst>
            <pc:docMk/>
            <pc:sldMk cId="605898365" sldId="438"/>
            <ac:spMk id="22" creationId="{013BC9AE-F7D6-E17C-1FDD-6DF5BE3895F5}"/>
          </ac:spMkLst>
        </pc:spChg>
        <pc:spChg chg="add mod">
          <ac:chgData name="Ju Seong Han" userId="9a3832e011e533d0" providerId="LiveId" clId="{6255D507-386A-4490-9E6C-B1343B354932}" dt="2023-07-15T07:44:52.936" v="669" actId="571"/>
          <ac:spMkLst>
            <pc:docMk/>
            <pc:sldMk cId="605898365" sldId="438"/>
            <ac:spMk id="23" creationId="{510CA07C-CA47-E17F-DB3B-8D146AB28C26}"/>
          </ac:spMkLst>
        </pc:spChg>
        <pc:spChg chg="add mod">
          <ac:chgData name="Ju Seong Han" userId="9a3832e011e533d0" providerId="LiveId" clId="{6255D507-386A-4490-9E6C-B1343B354932}" dt="2023-07-15T07:44:52.936" v="669" actId="571"/>
          <ac:spMkLst>
            <pc:docMk/>
            <pc:sldMk cId="605898365" sldId="438"/>
            <ac:spMk id="24" creationId="{6875547E-4F86-1F23-A7A5-B5D8A6EBD30F}"/>
          </ac:spMkLst>
        </pc:spChg>
        <pc:spChg chg="add mod">
          <ac:chgData name="Ju Seong Han" userId="9a3832e011e533d0" providerId="LiveId" clId="{6255D507-386A-4490-9E6C-B1343B354932}" dt="2023-07-15T07:44:52.936" v="669" actId="571"/>
          <ac:spMkLst>
            <pc:docMk/>
            <pc:sldMk cId="605898365" sldId="438"/>
            <ac:spMk id="25" creationId="{E3A6E647-8F83-87F2-3011-FD46A92EAB3E}"/>
          </ac:spMkLst>
        </pc:spChg>
        <pc:spChg chg="add mod">
          <ac:chgData name="Ju Seong Han" userId="9a3832e011e533d0" providerId="LiveId" clId="{6255D507-386A-4490-9E6C-B1343B354932}" dt="2023-07-15T07:44:52.936" v="669" actId="571"/>
          <ac:spMkLst>
            <pc:docMk/>
            <pc:sldMk cId="605898365" sldId="438"/>
            <ac:spMk id="26" creationId="{1A8AA0F6-CA86-4813-3B37-A5D0A9826EC4}"/>
          </ac:spMkLst>
        </pc:spChg>
        <pc:spChg chg="add mod">
          <ac:chgData name="Ju Seong Han" userId="9a3832e011e533d0" providerId="LiveId" clId="{6255D507-386A-4490-9E6C-B1343B354932}" dt="2023-07-15T07:44:52.936" v="669" actId="571"/>
          <ac:spMkLst>
            <pc:docMk/>
            <pc:sldMk cId="605898365" sldId="438"/>
            <ac:spMk id="27" creationId="{0DD71861-C8AF-6B89-45E0-144AD5E21E2C}"/>
          </ac:spMkLst>
        </pc:spChg>
        <pc:spChg chg="add mod">
          <ac:chgData name="Ju Seong Han" userId="9a3832e011e533d0" providerId="LiveId" clId="{6255D507-386A-4490-9E6C-B1343B354932}" dt="2023-07-15T07:44:52.936" v="669" actId="571"/>
          <ac:spMkLst>
            <pc:docMk/>
            <pc:sldMk cId="605898365" sldId="438"/>
            <ac:spMk id="28" creationId="{FEE75B2B-0FDF-FC01-9D02-431F4A13EB3D}"/>
          </ac:spMkLst>
        </pc:spChg>
        <pc:spChg chg="add mod">
          <ac:chgData name="Ju Seong Han" userId="9a3832e011e533d0" providerId="LiveId" clId="{6255D507-386A-4490-9E6C-B1343B354932}" dt="2023-07-15T07:44:52.936" v="669" actId="571"/>
          <ac:spMkLst>
            <pc:docMk/>
            <pc:sldMk cId="605898365" sldId="438"/>
            <ac:spMk id="29" creationId="{AE21CADD-5B1F-0D80-1066-8D3417DA9E28}"/>
          </ac:spMkLst>
        </pc:spChg>
        <pc:spChg chg="add mod">
          <ac:chgData name="Ju Seong Han" userId="9a3832e011e533d0" providerId="LiveId" clId="{6255D507-386A-4490-9E6C-B1343B354932}" dt="2023-07-15T07:44:52.936" v="669" actId="571"/>
          <ac:spMkLst>
            <pc:docMk/>
            <pc:sldMk cId="605898365" sldId="438"/>
            <ac:spMk id="30" creationId="{6C8A8D04-25ED-0002-BEA8-ABEE619D9BB2}"/>
          </ac:spMkLst>
        </pc:spChg>
        <pc:spChg chg="add mod">
          <ac:chgData name="Ju Seong Han" userId="9a3832e011e533d0" providerId="LiveId" clId="{6255D507-386A-4490-9E6C-B1343B354932}" dt="2023-07-15T07:44:52.936" v="669" actId="571"/>
          <ac:spMkLst>
            <pc:docMk/>
            <pc:sldMk cId="605898365" sldId="438"/>
            <ac:spMk id="31" creationId="{331AEFB1-409F-DB0E-09B9-4FC12114AA77}"/>
          </ac:spMkLst>
        </pc:spChg>
        <pc:spChg chg="add mod">
          <ac:chgData name="Ju Seong Han" userId="9a3832e011e533d0" providerId="LiveId" clId="{6255D507-386A-4490-9E6C-B1343B354932}" dt="2023-07-15T07:44:52.936" v="669" actId="571"/>
          <ac:spMkLst>
            <pc:docMk/>
            <pc:sldMk cId="605898365" sldId="438"/>
            <ac:spMk id="32" creationId="{965DABD3-8519-BD45-4494-2F7295F83C21}"/>
          </ac:spMkLst>
        </pc:spChg>
        <pc:spChg chg="add mod">
          <ac:chgData name="Ju Seong Han" userId="9a3832e011e533d0" providerId="LiveId" clId="{6255D507-386A-4490-9E6C-B1343B354932}" dt="2023-07-15T07:45:21.339" v="675" actId="571"/>
          <ac:spMkLst>
            <pc:docMk/>
            <pc:sldMk cId="605898365" sldId="438"/>
            <ac:spMk id="33" creationId="{98E11F30-DD82-C42D-548B-37855E406CA8}"/>
          </ac:spMkLst>
        </pc:spChg>
        <pc:spChg chg="add mod">
          <ac:chgData name="Ju Seong Han" userId="9a3832e011e533d0" providerId="LiveId" clId="{6255D507-386A-4490-9E6C-B1343B354932}" dt="2023-07-15T07:45:21.339" v="675" actId="571"/>
          <ac:spMkLst>
            <pc:docMk/>
            <pc:sldMk cId="605898365" sldId="438"/>
            <ac:spMk id="34" creationId="{3339EB78-0F20-223D-27D5-9750D8DB7242}"/>
          </ac:spMkLst>
        </pc:spChg>
        <pc:spChg chg="add mod">
          <ac:chgData name="Ju Seong Han" userId="9a3832e011e533d0" providerId="LiveId" clId="{6255D507-386A-4490-9E6C-B1343B354932}" dt="2023-07-15T07:45:21.339" v="675" actId="571"/>
          <ac:spMkLst>
            <pc:docMk/>
            <pc:sldMk cId="605898365" sldId="438"/>
            <ac:spMk id="35" creationId="{0DFD0E09-B03D-FF6A-D236-8DE485006F29}"/>
          </ac:spMkLst>
        </pc:spChg>
        <pc:spChg chg="add mod">
          <ac:chgData name="Ju Seong Han" userId="9a3832e011e533d0" providerId="LiveId" clId="{6255D507-386A-4490-9E6C-B1343B354932}" dt="2023-07-15T07:45:21.339" v="675" actId="571"/>
          <ac:spMkLst>
            <pc:docMk/>
            <pc:sldMk cId="605898365" sldId="438"/>
            <ac:spMk id="36" creationId="{37CC15F9-01B0-2C09-7BF8-EC6BD7B802FC}"/>
          </ac:spMkLst>
        </pc:spChg>
        <pc:spChg chg="add mod">
          <ac:chgData name="Ju Seong Han" userId="9a3832e011e533d0" providerId="LiveId" clId="{6255D507-386A-4490-9E6C-B1343B354932}" dt="2023-07-15T07:45:21.339" v="675" actId="571"/>
          <ac:spMkLst>
            <pc:docMk/>
            <pc:sldMk cId="605898365" sldId="438"/>
            <ac:spMk id="37" creationId="{1F8A1C5E-411D-4BC6-B24B-2F348EDF3409}"/>
          </ac:spMkLst>
        </pc:spChg>
        <pc:spChg chg="add mod">
          <ac:chgData name="Ju Seong Han" userId="9a3832e011e533d0" providerId="LiveId" clId="{6255D507-386A-4490-9E6C-B1343B354932}" dt="2023-07-15T07:45:21.339" v="675" actId="571"/>
          <ac:spMkLst>
            <pc:docMk/>
            <pc:sldMk cId="605898365" sldId="438"/>
            <ac:spMk id="38" creationId="{404F7447-F205-380C-748F-870E8933940A}"/>
          </ac:spMkLst>
        </pc:spChg>
        <pc:spChg chg="add mod">
          <ac:chgData name="Ju Seong Han" userId="9a3832e011e533d0" providerId="LiveId" clId="{6255D507-386A-4490-9E6C-B1343B354932}" dt="2023-07-15T07:45:21.339" v="675" actId="571"/>
          <ac:spMkLst>
            <pc:docMk/>
            <pc:sldMk cId="605898365" sldId="438"/>
            <ac:spMk id="39" creationId="{8BE87430-DDF4-AF20-BEC6-96F81C7589F0}"/>
          </ac:spMkLst>
        </pc:spChg>
        <pc:spChg chg="add mod">
          <ac:chgData name="Ju Seong Han" userId="9a3832e011e533d0" providerId="LiveId" clId="{6255D507-386A-4490-9E6C-B1343B354932}" dt="2023-07-15T07:45:21.339" v="675" actId="571"/>
          <ac:spMkLst>
            <pc:docMk/>
            <pc:sldMk cId="605898365" sldId="438"/>
            <ac:spMk id="40" creationId="{2EEE0B9A-4036-53DF-A001-4EB7B82C607F}"/>
          </ac:spMkLst>
        </pc:spChg>
        <pc:spChg chg="add mod">
          <ac:chgData name="Ju Seong Han" userId="9a3832e011e533d0" providerId="LiveId" clId="{6255D507-386A-4490-9E6C-B1343B354932}" dt="2023-07-15T07:45:21.339" v="675" actId="571"/>
          <ac:spMkLst>
            <pc:docMk/>
            <pc:sldMk cId="605898365" sldId="438"/>
            <ac:spMk id="41" creationId="{159DBD98-23DC-DD79-9B84-5DF0722EAA3B}"/>
          </ac:spMkLst>
        </pc:spChg>
        <pc:spChg chg="add mod">
          <ac:chgData name="Ju Seong Han" userId="9a3832e011e533d0" providerId="LiveId" clId="{6255D507-386A-4490-9E6C-B1343B354932}" dt="2023-07-15T07:45:21.339" v="675" actId="571"/>
          <ac:spMkLst>
            <pc:docMk/>
            <pc:sldMk cId="605898365" sldId="438"/>
            <ac:spMk id="42" creationId="{50548184-EE75-8E68-97B5-9D4E5C51CB22}"/>
          </ac:spMkLst>
        </pc:spChg>
        <pc:spChg chg="add mod">
          <ac:chgData name="Ju Seong Han" userId="9a3832e011e533d0" providerId="LiveId" clId="{6255D507-386A-4490-9E6C-B1343B354932}" dt="2023-07-15T07:45:21.339" v="675" actId="571"/>
          <ac:spMkLst>
            <pc:docMk/>
            <pc:sldMk cId="605898365" sldId="438"/>
            <ac:spMk id="43" creationId="{3BEBCABD-39BF-3E02-CFAF-470A2EA819AE}"/>
          </ac:spMkLst>
        </pc:spChg>
        <pc:spChg chg="add mod">
          <ac:chgData name="Ju Seong Han" userId="9a3832e011e533d0" providerId="LiveId" clId="{6255D507-386A-4490-9E6C-B1343B354932}" dt="2023-07-15T07:45:21.339" v="675" actId="571"/>
          <ac:spMkLst>
            <pc:docMk/>
            <pc:sldMk cId="605898365" sldId="438"/>
            <ac:spMk id="44" creationId="{7DA80616-BB20-7C77-2B2D-FA10FFE20B0C}"/>
          </ac:spMkLst>
        </pc:spChg>
        <pc:picChg chg="add mod">
          <ac:chgData name="Ju Seong Han" userId="9a3832e011e533d0" providerId="LiveId" clId="{6255D507-386A-4490-9E6C-B1343B354932}" dt="2023-07-16T15:13:26.512" v="2425" actId="1076"/>
          <ac:picMkLst>
            <pc:docMk/>
            <pc:sldMk cId="605898365" sldId="438"/>
            <ac:picMk id="16" creationId="{8380C806-7BFB-ECCC-9066-CA53CD3A8FF9}"/>
          </ac:picMkLst>
        </pc:picChg>
        <pc:cxnChg chg="del mod">
          <ac:chgData name="Ju Seong Han" userId="9a3832e011e533d0" providerId="LiveId" clId="{6255D507-386A-4490-9E6C-B1343B354932}" dt="2023-07-15T07:42:40.312" v="636" actId="478"/>
          <ac:cxnSpMkLst>
            <pc:docMk/>
            <pc:sldMk cId="605898365" sldId="438"/>
            <ac:cxnSpMk id="16" creationId="{D4D0AB6F-48C1-4F20-BB70-9F0188BB63E6}"/>
          </ac:cxnSpMkLst>
        </pc:cxnChg>
      </pc:sldChg>
      <pc:sldChg chg="delSp modSp del mod ord">
        <pc:chgData name="Ju Seong Han" userId="9a3832e011e533d0" providerId="LiveId" clId="{6255D507-386A-4490-9E6C-B1343B354932}" dt="2023-07-16T15:13:33.003" v="2427" actId="47"/>
        <pc:sldMkLst>
          <pc:docMk/>
          <pc:sldMk cId="713499548" sldId="439"/>
        </pc:sldMkLst>
        <pc:spChg chg="mod">
          <ac:chgData name="Ju Seong Han" userId="9a3832e011e533d0" providerId="LiveId" clId="{6255D507-386A-4490-9E6C-B1343B354932}" dt="2023-07-16T15:13:31.275" v="2426" actId="21"/>
          <ac:spMkLst>
            <pc:docMk/>
            <pc:sldMk cId="713499548" sldId="439"/>
            <ac:spMk id="2" creationId="{00000000-0000-0000-0000-000000000000}"/>
          </ac:spMkLst>
        </pc:spChg>
        <pc:spChg chg="del">
          <ac:chgData name="Ju Seong Han" userId="9a3832e011e533d0" providerId="LiveId" clId="{6255D507-386A-4490-9E6C-B1343B354932}" dt="2023-07-15T07:42:05.806" v="619" actId="478"/>
          <ac:spMkLst>
            <pc:docMk/>
            <pc:sldMk cId="713499548" sldId="439"/>
            <ac:spMk id="15" creationId="{1046D602-7846-E303-69D1-D314A2DA7035}"/>
          </ac:spMkLst>
        </pc:spChg>
        <pc:picChg chg="mod">
          <ac:chgData name="Ju Seong Han" userId="9a3832e011e533d0" providerId="LiveId" clId="{6255D507-386A-4490-9E6C-B1343B354932}" dt="2023-07-15T07:42:12.935" v="620" actId="1076"/>
          <ac:picMkLst>
            <pc:docMk/>
            <pc:sldMk cId="713499548" sldId="439"/>
            <ac:picMk id="10" creationId="{002C7FBC-35F4-159C-562E-B0A79A6C779D}"/>
          </ac:picMkLst>
        </pc:picChg>
      </pc:sldChg>
      <pc:sldChg chg="addSp delSp modSp add mod">
        <pc:chgData name="Ju Seong Han" userId="9a3832e011e533d0" providerId="LiveId" clId="{6255D507-386A-4490-9E6C-B1343B354932}" dt="2023-07-17T07:20:36.117" v="2455" actId="20577"/>
        <pc:sldMkLst>
          <pc:docMk/>
          <pc:sldMk cId="1085665192" sldId="440"/>
        </pc:sldMkLst>
        <pc:spChg chg="mod">
          <ac:chgData name="Ju Seong Han" userId="9a3832e011e533d0" providerId="LiveId" clId="{6255D507-386A-4490-9E6C-B1343B354932}" dt="2023-07-15T07:45:55.810" v="690" actId="20577"/>
          <ac:spMkLst>
            <pc:docMk/>
            <pc:sldMk cId="1085665192" sldId="440"/>
            <ac:spMk id="2" creationId="{00000000-0000-0000-0000-000000000000}"/>
          </ac:spMkLst>
        </pc:spChg>
        <pc:spChg chg="del">
          <ac:chgData name="Ju Seong Han" userId="9a3832e011e533d0" providerId="LiveId" clId="{6255D507-386A-4490-9E6C-B1343B354932}" dt="2023-07-14T11:38:43.806" v="1" actId="478"/>
          <ac:spMkLst>
            <pc:docMk/>
            <pc:sldMk cId="1085665192" sldId="440"/>
            <ac:spMk id="3" creationId="{D1AD9781-5F8D-C324-57D4-EF464A073F39}"/>
          </ac:spMkLst>
        </pc:spChg>
        <pc:spChg chg="add del mod">
          <ac:chgData name="Ju Seong Han" userId="9a3832e011e533d0" providerId="LiveId" clId="{6255D507-386A-4490-9E6C-B1343B354932}" dt="2023-07-17T07:20:14.312" v="2442" actId="478"/>
          <ac:spMkLst>
            <pc:docMk/>
            <pc:sldMk cId="1085665192" sldId="440"/>
            <ac:spMk id="4" creationId="{8A153BF5-1ED5-BA52-2A87-FFA2255CDF12}"/>
          </ac:spMkLst>
        </pc:spChg>
        <pc:spChg chg="del">
          <ac:chgData name="Ju Seong Han" userId="9a3832e011e533d0" providerId="LiveId" clId="{6255D507-386A-4490-9E6C-B1343B354932}" dt="2023-07-14T11:38:43.806" v="1" actId="478"/>
          <ac:spMkLst>
            <pc:docMk/>
            <pc:sldMk cId="1085665192" sldId="440"/>
            <ac:spMk id="9" creationId="{F3CCDBE3-160F-AC10-448A-AB08C12043D7}"/>
          </ac:spMkLst>
        </pc:spChg>
        <pc:spChg chg="del">
          <ac:chgData name="Ju Seong Han" userId="9a3832e011e533d0" providerId="LiveId" clId="{6255D507-386A-4490-9E6C-B1343B354932}" dt="2023-07-14T11:38:43.806" v="1" actId="478"/>
          <ac:spMkLst>
            <pc:docMk/>
            <pc:sldMk cId="1085665192" sldId="440"/>
            <ac:spMk id="17" creationId="{09C32A86-A96D-378B-44E5-A0C839B54408}"/>
          </ac:spMkLst>
        </pc:spChg>
        <pc:spChg chg="add del mod">
          <ac:chgData name="Ju Seong Han" userId="9a3832e011e533d0" providerId="LiveId" clId="{6255D507-386A-4490-9E6C-B1343B354932}" dt="2023-07-17T07:20:36.117" v="2455" actId="20577"/>
          <ac:spMkLst>
            <pc:docMk/>
            <pc:sldMk cId="1085665192" sldId="440"/>
            <ac:spMk id="18" creationId="{77F21CE0-B63A-6F5E-9D36-E4D10FE5A9B8}"/>
          </ac:spMkLst>
        </pc:spChg>
        <pc:spChg chg="del">
          <ac:chgData name="Ju Seong Han" userId="9a3832e011e533d0" providerId="LiveId" clId="{6255D507-386A-4490-9E6C-B1343B354932}" dt="2023-07-14T11:38:43.806" v="1" actId="478"/>
          <ac:spMkLst>
            <pc:docMk/>
            <pc:sldMk cId="1085665192" sldId="440"/>
            <ac:spMk id="19" creationId="{6BFDA11D-708A-A8AB-BA18-54731D1FF478}"/>
          </ac:spMkLst>
        </pc:spChg>
        <pc:picChg chg="del">
          <ac:chgData name="Ju Seong Han" userId="9a3832e011e533d0" providerId="LiveId" clId="{6255D507-386A-4490-9E6C-B1343B354932}" dt="2023-07-14T11:38:43.806" v="1" actId="478"/>
          <ac:picMkLst>
            <pc:docMk/>
            <pc:sldMk cId="1085665192" sldId="440"/>
            <ac:picMk id="4" creationId="{FA7FBA8A-AEC7-C824-8D4A-19B7EC454C86}"/>
          </ac:picMkLst>
        </pc:picChg>
        <pc:picChg chg="del">
          <ac:chgData name="Ju Seong Han" userId="9a3832e011e533d0" providerId="LiveId" clId="{6255D507-386A-4490-9E6C-B1343B354932}" dt="2023-07-14T11:38:43.806" v="1" actId="478"/>
          <ac:picMkLst>
            <pc:docMk/>
            <pc:sldMk cId="1085665192" sldId="440"/>
            <ac:picMk id="5" creationId="{BFE94F4B-310D-C91B-55ED-8CF1013F2EAC}"/>
          </ac:picMkLst>
        </pc:picChg>
        <pc:picChg chg="del">
          <ac:chgData name="Ju Seong Han" userId="9a3832e011e533d0" providerId="LiveId" clId="{6255D507-386A-4490-9E6C-B1343B354932}" dt="2023-07-14T11:38:43.806" v="1" actId="478"/>
          <ac:picMkLst>
            <pc:docMk/>
            <pc:sldMk cId="1085665192" sldId="440"/>
            <ac:picMk id="8" creationId="{51F66450-3381-0FCE-C0C1-7BF232937B7C}"/>
          </ac:picMkLst>
        </pc:picChg>
        <pc:picChg chg="del">
          <ac:chgData name="Ju Seong Han" userId="9a3832e011e533d0" providerId="LiveId" clId="{6255D507-386A-4490-9E6C-B1343B354932}" dt="2023-07-14T11:38:43.806" v="1" actId="478"/>
          <ac:picMkLst>
            <pc:docMk/>
            <pc:sldMk cId="1085665192" sldId="440"/>
            <ac:picMk id="10" creationId="{99394E5D-F5DD-5000-9673-AC18366D5A12}"/>
          </ac:picMkLst>
        </pc:picChg>
        <pc:picChg chg="del">
          <ac:chgData name="Ju Seong Han" userId="9a3832e011e533d0" providerId="LiveId" clId="{6255D507-386A-4490-9E6C-B1343B354932}" dt="2023-07-14T11:38:43.806" v="1" actId="478"/>
          <ac:picMkLst>
            <pc:docMk/>
            <pc:sldMk cId="1085665192" sldId="440"/>
            <ac:picMk id="11" creationId="{EF956DE4-1A7F-2291-2F8F-A3B46FBB81A1}"/>
          </ac:picMkLst>
        </pc:picChg>
        <pc:picChg chg="del">
          <ac:chgData name="Ju Seong Han" userId="9a3832e011e533d0" providerId="LiveId" clId="{6255D507-386A-4490-9E6C-B1343B354932}" dt="2023-07-14T11:38:43.806" v="1" actId="478"/>
          <ac:picMkLst>
            <pc:docMk/>
            <pc:sldMk cId="1085665192" sldId="440"/>
            <ac:picMk id="12" creationId="{666D12AE-6DCB-CD27-5972-5DEF15DEBA4A}"/>
          </ac:picMkLst>
        </pc:picChg>
        <pc:picChg chg="del">
          <ac:chgData name="Ju Seong Han" userId="9a3832e011e533d0" providerId="LiveId" clId="{6255D507-386A-4490-9E6C-B1343B354932}" dt="2023-07-14T11:38:43.806" v="1" actId="478"/>
          <ac:picMkLst>
            <pc:docMk/>
            <pc:sldMk cId="1085665192" sldId="440"/>
            <ac:picMk id="13" creationId="{35B0B2B9-6690-C2F7-F5BB-C541D83CE527}"/>
          </ac:picMkLst>
        </pc:picChg>
        <pc:picChg chg="del">
          <ac:chgData name="Ju Seong Han" userId="9a3832e011e533d0" providerId="LiveId" clId="{6255D507-386A-4490-9E6C-B1343B354932}" dt="2023-07-14T11:38:43.806" v="1" actId="478"/>
          <ac:picMkLst>
            <pc:docMk/>
            <pc:sldMk cId="1085665192" sldId="440"/>
            <ac:picMk id="14" creationId="{CCF05C67-3F2C-17F6-E805-FF36EB0773A9}"/>
          </ac:picMkLst>
        </pc:picChg>
        <pc:picChg chg="del">
          <ac:chgData name="Ju Seong Han" userId="9a3832e011e533d0" providerId="LiveId" clId="{6255D507-386A-4490-9E6C-B1343B354932}" dt="2023-07-14T11:38:43.806" v="1" actId="478"/>
          <ac:picMkLst>
            <pc:docMk/>
            <pc:sldMk cId="1085665192" sldId="440"/>
            <ac:picMk id="15" creationId="{3829910A-1CF2-9BF0-DD6D-51DC0021EEF6}"/>
          </ac:picMkLst>
        </pc:picChg>
        <pc:picChg chg="del">
          <ac:chgData name="Ju Seong Han" userId="9a3832e011e533d0" providerId="LiveId" clId="{6255D507-386A-4490-9E6C-B1343B354932}" dt="2023-07-14T11:38:43.806" v="1" actId="478"/>
          <ac:picMkLst>
            <pc:docMk/>
            <pc:sldMk cId="1085665192" sldId="440"/>
            <ac:picMk id="16" creationId="{5435D508-B572-6EA8-E44D-4674FBEB63E3}"/>
          </ac:picMkLst>
        </pc:picChg>
        <pc:picChg chg="add mod">
          <ac:chgData name="Ju Seong Han" userId="9a3832e011e533d0" providerId="LiveId" clId="{6255D507-386A-4490-9E6C-B1343B354932}" dt="2023-07-15T09:22:01.689" v="783" actId="1076"/>
          <ac:picMkLst>
            <pc:docMk/>
            <pc:sldMk cId="1085665192" sldId="440"/>
            <ac:picMk id="21" creationId="{4153601F-8202-260D-6ADC-7B8F5CCCA5DD}"/>
          </ac:picMkLst>
        </pc:picChg>
      </pc:sldChg>
      <pc:sldChg chg="addSp delSp modSp add mod">
        <pc:chgData name="Ju Seong Han" userId="9a3832e011e533d0" providerId="LiveId" clId="{6255D507-386A-4490-9E6C-B1343B354932}" dt="2023-07-15T07:46:02.230" v="691"/>
        <pc:sldMkLst>
          <pc:docMk/>
          <pc:sldMk cId="107908560" sldId="441"/>
        </pc:sldMkLst>
        <pc:spChg chg="mod">
          <ac:chgData name="Ju Seong Han" userId="9a3832e011e533d0" providerId="LiveId" clId="{6255D507-386A-4490-9E6C-B1343B354932}" dt="2023-07-15T07:46:02.230" v="691"/>
          <ac:spMkLst>
            <pc:docMk/>
            <pc:sldMk cId="107908560" sldId="441"/>
            <ac:spMk id="2" creationId="{00000000-0000-0000-0000-000000000000}"/>
          </ac:spMkLst>
        </pc:spChg>
        <pc:spChg chg="del">
          <ac:chgData name="Ju Seong Han" userId="9a3832e011e533d0" providerId="LiveId" clId="{6255D507-386A-4490-9E6C-B1343B354932}" dt="2023-07-14T11:41:29.146" v="82" actId="478"/>
          <ac:spMkLst>
            <pc:docMk/>
            <pc:sldMk cId="107908560" sldId="441"/>
            <ac:spMk id="3" creationId="{D1AD9781-5F8D-C324-57D4-EF464A073F39}"/>
          </ac:spMkLst>
        </pc:spChg>
        <pc:spChg chg="add del mod">
          <ac:chgData name="Ju Seong Han" userId="9a3832e011e533d0" providerId="LiveId" clId="{6255D507-386A-4490-9E6C-B1343B354932}" dt="2023-07-14T12:03:57.735" v="159" actId="478"/>
          <ac:spMkLst>
            <pc:docMk/>
            <pc:sldMk cId="107908560" sldId="441"/>
            <ac:spMk id="4" creationId="{859AE610-2681-CB6F-6DE4-EACB98A58EEF}"/>
          </ac:spMkLst>
        </pc:spChg>
        <pc:spChg chg="del">
          <ac:chgData name="Ju Seong Han" userId="9a3832e011e533d0" providerId="LiveId" clId="{6255D507-386A-4490-9E6C-B1343B354932}" dt="2023-07-14T11:41:29.146" v="82" actId="478"/>
          <ac:spMkLst>
            <pc:docMk/>
            <pc:sldMk cId="107908560" sldId="441"/>
            <ac:spMk id="9" creationId="{F3CCDBE3-160F-AC10-448A-AB08C12043D7}"/>
          </ac:spMkLst>
        </pc:spChg>
        <pc:spChg chg="del">
          <ac:chgData name="Ju Seong Han" userId="9a3832e011e533d0" providerId="LiveId" clId="{6255D507-386A-4490-9E6C-B1343B354932}" dt="2023-07-14T11:41:29.146" v="82" actId="478"/>
          <ac:spMkLst>
            <pc:docMk/>
            <pc:sldMk cId="107908560" sldId="441"/>
            <ac:spMk id="17" creationId="{09C32A86-A96D-378B-44E5-A0C839B54408}"/>
          </ac:spMkLst>
        </pc:spChg>
        <pc:spChg chg="mod">
          <ac:chgData name="Ju Seong Han" userId="9a3832e011e533d0" providerId="LiveId" clId="{6255D507-386A-4490-9E6C-B1343B354932}" dt="2023-07-14T11:46:17.696" v="143" actId="113"/>
          <ac:spMkLst>
            <pc:docMk/>
            <pc:sldMk cId="107908560" sldId="441"/>
            <ac:spMk id="19" creationId="{6BFDA11D-708A-A8AB-BA18-54731D1FF478}"/>
          </ac:spMkLst>
        </pc:spChg>
        <pc:spChg chg="add del mod">
          <ac:chgData name="Ju Seong Han" userId="9a3832e011e533d0" providerId="LiveId" clId="{6255D507-386A-4490-9E6C-B1343B354932}" dt="2023-07-14T11:41:36.092" v="87" actId="22"/>
          <ac:spMkLst>
            <pc:docMk/>
            <pc:sldMk cId="107908560" sldId="441"/>
            <ac:spMk id="20" creationId="{87D2E03A-1EC9-9C61-B5D8-68C18944449D}"/>
          </ac:spMkLst>
        </pc:spChg>
        <pc:spChg chg="add del">
          <ac:chgData name="Ju Seong Han" userId="9a3832e011e533d0" providerId="LiveId" clId="{6255D507-386A-4490-9E6C-B1343B354932}" dt="2023-07-14T11:41:37.829" v="89" actId="22"/>
          <ac:spMkLst>
            <pc:docMk/>
            <pc:sldMk cId="107908560" sldId="441"/>
            <ac:spMk id="22" creationId="{3035C89E-F6E7-704D-1B97-A399EBF3B6A7}"/>
          </ac:spMkLst>
        </pc:spChg>
        <pc:spChg chg="add del mod">
          <ac:chgData name="Ju Seong Han" userId="9a3832e011e533d0" providerId="LiveId" clId="{6255D507-386A-4490-9E6C-B1343B354932}" dt="2023-07-14T11:46:22.907" v="146"/>
          <ac:spMkLst>
            <pc:docMk/>
            <pc:sldMk cId="107908560" sldId="441"/>
            <ac:spMk id="24" creationId="{994E4D65-76A7-17E7-C715-D079F080DD7C}"/>
          </ac:spMkLst>
        </pc:spChg>
        <pc:picChg chg="del">
          <ac:chgData name="Ju Seong Han" userId="9a3832e011e533d0" providerId="LiveId" clId="{6255D507-386A-4490-9E6C-B1343B354932}" dt="2023-07-14T11:41:29.146" v="82" actId="478"/>
          <ac:picMkLst>
            <pc:docMk/>
            <pc:sldMk cId="107908560" sldId="441"/>
            <ac:picMk id="4" creationId="{FA7FBA8A-AEC7-C824-8D4A-19B7EC454C86}"/>
          </ac:picMkLst>
        </pc:picChg>
        <pc:picChg chg="del">
          <ac:chgData name="Ju Seong Han" userId="9a3832e011e533d0" providerId="LiveId" clId="{6255D507-386A-4490-9E6C-B1343B354932}" dt="2023-07-14T11:41:29.146" v="82" actId="478"/>
          <ac:picMkLst>
            <pc:docMk/>
            <pc:sldMk cId="107908560" sldId="441"/>
            <ac:picMk id="5" creationId="{BFE94F4B-310D-C91B-55ED-8CF1013F2EAC}"/>
          </ac:picMkLst>
        </pc:picChg>
        <pc:picChg chg="del">
          <ac:chgData name="Ju Seong Han" userId="9a3832e011e533d0" providerId="LiveId" clId="{6255D507-386A-4490-9E6C-B1343B354932}" dt="2023-07-14T11:41:29.146" v="82" actId="478"/>
          <ac:picMkLst>
            <pc:docMk/>
            <pc:sldMk cId="107908560" sldId="441"/>
            <ac:picMk id="8" creationId="{51F66450-3381-0FCE-C0C1-7BF232937B7C}"/>
          </ac:picMkLst>
        </pc:picChg>
        <pc:picChg chg="add mod">
          <ac:chgData name="Ju Seong Han" userId="9a3832e011e533d0" providerId="LiveId" clId="{6255D507-386A-4490-9E6C-B1343B354932}" dt="2023-07-14T12:09:14.142" v="171" actId="1076"/>
          <ac:picMkLst>
            <pc:docMk/>
            <pc:sldMk cId="107908560" sldId="441"/>
            <ac:picMk id="8" creationId="{713F53A9-4F63-7C15-3358-3FA095DAE22F}"/>
          </ac:picMkLst>
        </pc:picChg>
        <pc:picChg chg="del">
          <ac:chgData name="Ju Seong Han" userId="9a3832e011e533d0" providerId="LiveId" clId="{6255D507-386A-4490-9E6C-B1343B354932}" dt="2023-07-14T11:41:29.146" v="82" actId="478"/>
          <ac:picMkLst>
            <pc:docMk/>
            <pc:sldMk cId="107908560" sldId="441"/>
            <ac:picMk id="10" creationId="{99394E5D-F5DD-5000-9673-AC18366D5A12}"/>
          </ac:picMkLst>
        </pc:picChg>
        <pc:picChg chg="del">
          <ac:chgData name="Ju Seong Han" userId="9a3832e011e533d0" providerId="LiveId" clId="{6255D507-386A-4490-9E6C-B1343B354932}" dt="2023-07-14T11:41:29.146" v="82" actId="478"/>
          <ac:picMkLst>
            <pc:docMk/>
            <pc:sldMk cId="107908560" sldId="441"/>
            <ac:picMk id="11" creationId="{EF956DE4-1A7F-2291-2F8F-A3B46FBB81A1}"/>
          </ac:picMkLst>
        </pc:picChg>
        <pc:picChg chg="del">
          <ac:chgData name="Ju Seong Han" userId="9a3832e011e533d0" providerId="LiveId" clId="{6255D507-386A-4490-9E6C-B1343B354932}" dt="2023-07-14T11:41:29.146" v="82" actId="478"/>
          <ac:picMkLst>
            <pc:docMk/>
            <pc:sldMk cId="107908560" sldId="441"/>
            <ac:picMk id="12" creationId="{666D12AE-6DCB-CD27-5972-5DEF15DEBA4A}"/>
          </ac:picMkLst>
        </pc:picChg>
        <pc:picChg chg="del">
          <ac:chgData name="Ju Seong Han" userId="9a3832e011e533d0" providerId="LiveId" clId="{6255D507-386A-4490-9E6C-B1343B354932}" dt="2023-07-14T11:41:29.146" v="82" actId="478"/>
          <ac:picMkLst>
            <pc:docMk/>
            <pc:sldMk cId="107908560" sldId="441"/>
            <ac:picMk id="13" creationId="{35B0B2B9-6690-C2F7-F5BB-C541D83CE527}"/>
          </ac:picMkLst>
        </pc:picChg>
        <pc:picChg chg="del">
          <ac:chgData name="Ju Seong Han" userId="9a3832e011e533d0" providerId="LiveId" clId="{6255D507-386A-4490-9E6C-B1343B354932}" dt="2023-07-14T11:41:29.146" v="82" actId="478"/>
          <ac:picMkLst>
            <pc:docMk/>
            <pc:sldMk cId="107908560" sldId="441"/>
            <ac:picMk id="14" creationId="{CCF05C67-3F2C-17F6-E805-FF36EB0773A9}"/>
          </ac:picMkLst>
        </pc:picChg>
        <pc:picChg chg="del">
          <ac:chgData name="Ju Seong Han" userId="9a3832e011e533d0" providerId="LiveId" clId="{6255D507-386A-4490-9E6C-B1343B354932}" dt="2023-07-14T11:41:29.146" v="82" actId="478"/>
          <ac:picMkLst>
            <pc:docMk/>
            <pc:sldMk cId="107908560" sldId="441"/>
            <ac:picMk id="15" creationId="{3829910A-1CF2-9BF0-DD6D-51DC0021EEF6}"/>
          </ac:picMkLst>
        </pc:picChg>
        <pc:picChg chg="del">
          <ac:chgData name="Ju Seong Han" userId="9a3832e011e533d0" providerId="LiveId" clId="{6255D507-386A-4490-9E6C-B1343B354932}" dt="2023-07-14T11:41:29.146" v="82" actId="478"/>
          <ac:picMkLst>
            <pc:docMk/>
            <pc:sldMk cId="107908560" sldId="441"/>
            <ac:picMk id="16" creationId="{5435D508-B572-6EA8-E44D-4674FBEB63E3}"/>
          </ac:picMkLst>
        </pc:picChg>
      </pc:sldChg>
      <pc:sldChg chg="addSp delSp modSp add mod ord">
        <pc:chgData name="Ju Seong Han" userId="9a3832e011e533d0" providerId="LiveId" clId="{6255D507-386A-4490-9E6C-B1343B354932}" dt="2023-07-16T12:59:22.725" v="2066" actId="6549"/>
        <pc:sldMkLst>
          <pc:docMk/>
          <pc:sldMk cId="1473346611" sldId="442"/>
        </pc:sldMkLst>
        <pc:spChg chg="mod">
          <ac:chgData name="Ju Seong Han" userId="9a3832e011e533d0" providerId="LiveId" clId="{6255D507-386A-4490-9E6C-B1343B354932}" dt="2023-07-16T12:59:22.725" v="2066" actId="6549"/>
          <ac:spMkLst>
            <pc:docMk/>
            <pc:sldMk cId="1473346611" sldId="442"/>
            <ac:spMk id="2" creationId="{00000000-0000-0000-0000-000000000000}"/>
          </ac:spMkLst>
        </pc:spChg>
        <pc:spChg chg="add mod">
          <ac:chgData name="Ju Seong Han" userId="9a3832e011e533d0" providerId="LiveId" clId="{6255D507-386A-4490-9E6C-B1343B354932}" dt="2023-07-14T12:08:37.329" v="167" actId="14100"/>
          <ac:spMkLst>
            <pc:docMk/>
            <pc:sldMk cId="1473346611" sldId="442"/>
            <ac:spMk id="4" creationId="{E990BFCD-3C33-C879-8C5D-E2E9BA35C5B9}"/>
          </ac:spMkLst>
        </pc:spChg>
        <pc:spChg chg="add mod">
          <ac:chgData name="Ju Seong Han" userId="9a3832e011e533d0" providerId="LiveId" clId="{6255D507-386A-4490-9E6C-B1343B354932}" dt="2023-07-14T12:08:48.628" v="170" actId="14100"/>
          <ac:spMkLst>
            <pc:docMk/>
            <pc:sldMk cId="1473346611" sldId="442"/>
            <ac:spMk id="9" creationId="{307D9EFF-35B6-24BE-2458-3D0184BE67D2}"/>
          </ac:spMkLst>
        </pc:spChg>
        <pc:spChg chg="add del">
          <ac:chgData name="Ju Seong Han" userId="9a3832e011e533d0" providerId="LiveId" clId="{6255D507-386A-4490-9E6C-B1343B354932}" dt="2023-07-14T12:18:30.128" v="173" actId="22"/>
          <ac:spMkLst>
            <pc:docMk/>
            <pc:sldMk cId="1473346611" sldId="442"/>
            <ac:spMk id="11" creationId="{3C71DA4F-CA8F-EA6F-1419-C71F18E0C336}"/>
          </ac:spMkLst>
        </pc:spChg>
        <pc:spChg chg="add mod">
          <ac:chgData name="Ju Seong Han" userId="9a3832e011e533d0" providerId="LiveId" clId="{6255D507-386A-4490-9E6C-B1343B354932}" dt="2023-07-14T12:22:06.852" v="179" actId="1076"/>
          <ac:spMkLst>
            <pc:docMk/>
            <pc:sldMk cId="1473346611" sldId="442"/>
            <ac:spMk id="13" creationId="{9EB5EA7D-B207-2DB2-393D-137E75E0E9E9}"/>
          </ac:spMkLst>
        </pc:spChg>
        <pc:spChg chg="del">
          <ac:chgData name="Ju Seong Han" userId="9a3832e011e533d0" providerId="LiveId" clId="{6255D507-386A-4490-9E6C-B1343B354932}" dt="2023-07-14T12:08:31.153" v="164" actId="478"/>
          <ac:spMkLst>
            <pc:docMk/>
            <pc:sldMk cId="1473346611" sldId="442"/>
            <ac:spMk id="19" creationId="{6BFDA11D-708A-A8AB-BA18-54731D1FF478}"/>
          </ac:spMkLst>
        </pc:spChg>
        <pc:picChg chg="del mod">
          <ac:chgData name="Ju Seong Han" userId="9a3832e011e533d0" providerId="LiveId" clId="{6255D507-386A-4490-9E6C-B1343B354932}" dt="2023-07-14T12:08:30.042" v="163" actId="478"/>
          <ac:picMkLst>
            <pc:docMk/>
            <pc:sldMk cId="1473346611" sldId="442"/>
            <ac:picMk id="8" creationId="{713F53A9-4F63-7C15-3358-3FA095DAE22F}"/>
          </ac:picMkLst>
        </pc:picChg>
        <pc:picChg chg="add mod">
          <ac:chgData name="Ju Seong Han" userId="9a3832e011e533d0" providerId="LiveId" clId="{6255D507-386A-4490-9E6C-B1343B354932}" dt="2023-07-14T12:22:10.160" v="181" actId="1076"/>
          <ac:picMkLst>
            <pc:docMk/>
            <pc:sldMk cId="1473346611" sldId="442"/>
            <ac:picMk id="15" creationId="{60005224-2D03-0358-F5ED-482C79956C6D}"/>
          </ac:picMkLst>
        </pc:picChg>
      </pc:sldChg>
      <pc:sldChg chg="addSp delSp modSp add mod ord">
        <pc:chgData name="Ju Seong Han" userId="9a3832e011e533d0" providerId="LiveId" clId="{6255D507-386A-4490-9E6C-B1343B354932}" dt="2023-07-16T13:46:27.788" v="2226" actId="20577"/>
        <pc:sldMkLst>
          <pc:docMk/>
          <pc:sldMk cId="2588198593" sldId="443"/>
        </pc:sldMkLst>
        <pc:spChg chg="mod">
          <ac:chgData name="Ju Seong Han" userId="9a3832e011e533d0" providerId="LiveId" clId="{6255D507-386A-4490-9E6C-B1343B354932}" dt="2023-07-15T07:46:11.444" v="694"/>
          <ac:spMkLst>
            <pc:docMk/>
            <pc:sldMk cId="2588198593" sldId="443"/>
            <ac:spMk id="2" creationId="{00000000-0000-0000-0000-000000000000}"/>
          </ac:spMkLst>
        </pc:spChg>
        <pc:spChg chg="add mod">
          <ac:chgData name="Ju Seong Han" userId="9a3832e011e533d0" providerId="LiveId" clId="{6255D507-386A-4490-9E6C-B1343B354932}" dt="2023-07-16T12:59:07.735" v="2061" actId="1076"/>
          <ac:spMkLst>
            <pc:docMk/>
            <pc:sldMk cId="2588198593" sldId="443"/>
            <ac:spMk id="3" creationId="{1AE62B99-9DFE-BA72-8826-CF37BE077920}"/>
          </ac:spMkLst>
        </pc:spChg>
        <pc:spChg chg="add mod">
          <ac:chgData name="Ju Seong Han" userId="9a3832e011e533d0" providerId="LiveId" clId="{6255D507-386A-4490-9E6C-B1343B354932}" dt="2023-07-16T12:59:02.308" v="2060" actId="113"/>
          <ac:spMkLst>
            <pc:docMk/>
            <pc:sldMk cId="2588198593" sldId="443"/>
            <ac:spMk id="4" creationId="{59FE26A6-A9DB-1446-EB22-EBA325927397}"/>
          </ac:spMkLst>
        </pc:spChg>
        <pc:spChg chg="del">
          <ac:chgData name="Ju Seong Han" userId="9a3832e011e533d0" providerId="LiveId" clId="{6255D507-386A-4490-9E6C-B1343B354932}" dt="2023-07-14T12:24:42.413" v="183" actId="478"/>
          <ac:spMkLst>
            <pc:docMk/>
            <pc:sldMk cId="2588198593" sldId="443"/>
            <ac:spMk id="4" creationId="{E990BFCD-3C33-C879-8C5D-E2E9BA35C5B9}"/>
          </ac:spMkLst>
        </pc:spChg>
        <pc:spChg chg="add del mod">
          <ac:chgData name="Ju Seong Han" userId="9a3832e011e533d0" providerId="LiveId" clId="{6255D507-386A-4490-9E6C-B1343B354932}" dt="2023-07-14T12:27:36.917" v="256" actId="478"/>
          <ac:spMkLst>
            <pc:docMk/>
            <pc:sldMk cId="2588198593" sldId="443"/>
            <ac:spMk id="5" creationId="{885E92A6-B42F-23A4-6F08-704531127528}"/>
          </ac:spMkLst>
        </pc:spChg>
        <pc:spChg chg="add mod">
          <ac:chgData name="Ju Seong Han" userId="9a3832e011e533d0" providerId="LiveId" clId="{6255D507-386A-4490-9E6C-B1343B354932}" dt="2023-07-16T12:59:01.011" v="2059" actId="113"/>
          <ac:spMkLst>
            <pc:docMk/>
            <pc:sldMk cId="2588198593" sldId="443"/>
            <ac:spMk id="5" creationId="{AEAEA5A6-2197-081B-FFA8-9F444215033B}"/>
          </ac:spMkLst>
        </pc:spChg>
        <pc:spChg chg="add mod">
          <ac:chgData name="Ju Seong Han" userId="9a3832e011e533d0" providerId="LiveId" clId="{6255D507-386A-4490-9E6C-B1343B354932}" dt="2023-07-16T13:22:23.022" v="2197" actId="1076"/>
          <ac:spMkLst>
            <pc:docMk/>
            <pc:sldMk cId="2588198593" sldId="443"/>
            <ac:spMk id="8" creationId="{205F011B-4633-4CFE-CB6B-8E73B9BBFDB1}"/>
          </ac:spMkLst>
        </pc:spChg>
        <pc:spChg chg="del">
          <ac:chgData name="Ju Seong Han" userId="9a3832e011e533d0" providerId="LiveId" clId="{6255D507-386A-4490-9E6C-B1343B354932}" dt="2023-07-14T12:24:42.413" v="183" actId="478"/>
          <ac:spMkLst>
            <pc:docMk/>
            <pc:sldMk cId="2588198593" sldId="443"/>
            <ac:spMk id="9" creationId="{307D9EFF-35B6-24BE-2458-3D0184BE67D2}"/>
          </ac:spMkLst>
        </pc:spChg>
        <pc:spChg chg="add mod">
          <ac:chgData name="Ju Seong Han" userId="9a3832e011e533d0" providerId="LiveId" clId="{6255D507-386A-4490-9E6C-B1343B354932}" dt="2023-07-16T13:46:27.788" v="2226" actId="20577"/>
          <ac:spMkLst>
            <pc:docMk/>
            <pc:sldMk cId="2588198593" sldId="443"/>
            <ac:spMk id="9" creationId="{69E1B30B-923F-4088-6EC6-BFF20EF20C28}"/>
          </ac:spMkLst>
        </pc:spChg>
        <pc:spChg chg="add mod">
          <ac:chgData name="Ju Seong Han" userId="9a3832e011e533d0" providerId="LiveId" clId="{6255D507-386A-4490-9E6C-B1343B354932}" dt="2023-07-16T13:10:39.348" v="2121" actId="5793"/>
          <ac:spMkLst>
            <pc:docMk/>
            <pc:sldMk cId="2588198593" sldId="443"/>
            <ac:spMk id="10" creationId="{3570597D-1919-E87B-C780-283D2D32E881}"/>
          </ac:spMkLst>
        </pc:spChg>
        <pc:spChg chg="add del mod">
          <ac:chgData name="Ju Seong Han" userId="9a3832e011e533d0" providerId="LiveId" clId="{6255D507-386A-4490-9E6C-B1343B354932}" dt="2023-07-15T09:18:47.693" v="763" actId="21"/>
          <ac:spMkLst>
            <pc:docMk/>
            <pc:sldMk cId="2588198593" sldId="443"/>
            <ac:spMk id="11" creationId="{B8F3170C-D3EB-7E73-626D-EBCF14B33DEA}"/>
          </ac:spMkLst>
        </pc:spChg>
        <pc:spChg chg="add del mod">
          <ac:chgData name="Ju Seong Han" userId="9a3832e011e533d0" providerId="LiveId" clId="{6255D507-386A-4490-9E6C-B1343B354932}" dt="2023-07-16T13:10:23.753" v="2108" actId="478"/>
          <ac:spMkLst>
            <pc:docMk/>
            <pc:sldMk cId="2588198593" sldId="443"/>
            <ac:spMk id="12" creationId="{49A94B68-01E7-177A-581E-E5DFDE685853}"/>
          </ac:spMkLst>
        </pc:spChg>
        <pc:spChg chg="del">
          <ac:chgData name="Ju Seong Han" userId="9a3832e011e533d0" providerId="LiveId" clId="{6255D507-386A-4490-9E6C-B1343B354932}" dt="2023-07-14T12:24:42.413" v="183" actId="478"/>
          <ac:spMkLst>
            <pc:docMk/>
            <pc:sldMk cId="2588198593" sldId="443"/>
            <ac:spMk id="13" creationId="{9EB5EA7D-B207-2DB2-393D-137E75E0E9E9}"/>
          </ac:spMkLst>
        </pc:spChg>
        <pc:spChg chg="add mod">
          <ac:chgData name="Ju Seong Han" userId="9a3832e011e533d0" providerId="LiveId" clId="{6255D507-386A-4490-9E6C-B1343B354932}" dt="2023-07-16T13:46:11.181" v="2200" actId="20577"/>
          <ac:spMkLst>
            <pc:docMk/>
            <pc:sldMk cId="2588198593" sldId="443"/>
            <ac:spMk id="14" creationId="{D350CF23-CD87-FFA2-A8BB-A9422FD0F648}"/>
          </ac:spMkLst>
        </pc:spChg>
        <pc:picChg chg="del">
          <ac:chgData name="Ju Seong Han" userId="9a3832e011e533d0" providerId="LiveId" clId="{6255D507-386A-4490-9E6C-B1343B354932}" dt="2023-07-14T12:24:42.413" v="183" actId="478"/>
          <ac:picMkLst>
            <pc:docMk/>
            <pc:sldMk cId="2588198593" sldId="443"/>
            <ac:picMk id="15" creationId="{60005224-2D03-0358-F5ED-482C79956C6D}"/>
          </ac:picMkLst>
        </pc:picChg>
      </pc:sldChg>
      <pc:sldChg chg="addSp delSp modSp add del mod">
        <pc:chgData name="Ju Seong Han" userId="9a3832e011e533d0" providerId="LiveId" clId="{6255D507-386A-4490-9E6C-B1343B354932}" dt="2023-07-15T08:03:23.453" v="731" actId="47"/>
        <pc:sldMkLst>
          <pc:docMk/>
          <pc:sldMk cId="3455256545" sldId="444"/>
        </pc:sldMkLst>
        <pc:spChg chg="del mod">
          <ac:chgData name="Ju Seong Han" userId="9a3832e011e533d0" providerId="LiveId" clId="{6255D507-386A-4490-9E6C-B1343B354932}" dt="2023-07-14T14:37:35.764" v="607" actId="478"/>
          <ac:spMkLst>
            <pc:docMk/>
            <pc:sldMk cId="3455256545" sldId="444"/>
            <ac:spMk id="2" creationId="{00000000-0000-0000-0000-000000000000}"/>
          </ac:spMkLst>
        </pc:spChg>
        <pc:spChg chg="add del mod">
          <ac:chgData name="Ju Seong Han" userId="9a3832e011e533d0" providerId="LiveId" clId="{6255D507-386A-4490-9E6C-B1343B354932}" dt="2023-07-14T14:37:38.298" v="610" actId="478"/>
          <ac:spMkLst>
            <pc:docMk/>
            <pc:sldMk cId="3455256545" sldId="444"/>
            <ac:spMk id="5" creationId="{244CF6A0-98FA-128F-AA73-4275379A666B}"/>
          </ac:spMkLst>
        </pc:spChg>
        <pc:spChg chg="add del mod">
          <ac:chgData name="Ju Seong Han" userId="9a3832e011e533d0" providerId="LiveId" clId="{6255D507-386A-4490-9E6C-B1343B354932}" dt="2023-07-14T14:37:36.540" v="609"/>
          <ac:spMkLst>
            <pc:docMk/>
            <pc:sldMk cId="3455256545" sldId="444"/>
            <ac:spMk id="9" creationId="{93893F60-18E5-2FE0-9C55-908F8F89E0FA}"/>
          </ac:spMkLst>
        </pc:spChg>
        <pc:spChg chg="add mod">
          <ac:chgData name="Ju Seong Han" userId="9a3832e011e533d0" providerId="LiveId" clId="{6255D507-386A-4490-9E6C-B1343B354932}" dt="2023-07-15T07:46:17.187" v="698" actId="20577"/>
          <ac:spMkLst>
            <pc:docMk/>
            <pc:sldMk cId="3455256545" sldId="444"/>
            <ac:spMk id="12" creationId="{A3163F35-55E2-C3BF-73A2-F7158F99765D}"/>
          </ac:spMkLst>
        </pc:spChg>
      </pc:sldChg>
      <pc:sldChg chg="addSp delSp modSp add mod">
        <pc:chgData name="Ju Seong Han" userId="9a3832e011e533d0" providerId="LiveId" clId="{6255D507-386A-4490-9E6C-B1343B354932}" dt="2023-07-20T11:09:28.976" v="3681" actId="1076"/>
        <pc:sldMkLst>
          <pc:docMk/>
          <pc:sldMk cId="3437554291" sldId="445"/>
        </pc:sldMkLst>
        <pc:spChg chg="del mod">
          <ac:chgData name="Ju Seong Han" userId="9a3832e011e533d0" providerId="LiveId" clId="{6255D507-386A-4490-9E6C-B1343B354932}" dt="2023-07-14T14:37:41.460" v="612" actId="478"/>
          <ac:spMkLst>
            <pc:docMk/>
            <pc:sldMk cId="3437554291" sldId="445"/>
            <ac:spMk id="2" creationId="{00000000-0000-0000-0000-000000000000}"/>
          </ac:spMkLst>
        </pc:spChg>
        <pc:spChg chg="add mod">
          <ac:chgData name="Ju Seong Han" userId="9a3832e011e533d0" providerId="LiveId" clId="{6255D507-386A-4490-9E6C-B1343B354932}" dt="2023-07-16T13:47:17.436" v="2245"/>
          <ac:spMkLst>
            <pc:docMk/>
            <pc:sldMk cId="3437554291" sldId="445"/>
            <ac:spMk id="2" creationId="{66690D18-F3E5-542A-B008-BC36FFE5E13E}"/>
          </ac:spMkLst>
        </pc:spChg>
        <pc:spChg chg="del">
          <ac:chgData name="Ju Seong Han" userId="9a3832e011e533d0" providerId="LiveId" clId="{6255D507-386A-4490-9E6C-B1343B354932}" dt="2023-07-14T14:25:19.473" v="352" actId="478"/>
          <ac:spMkLst>
            <pc:docMk/>
            <pc:sldMk cId="3437554291" sldId="445"/>
            <ac:spMk id="3" creationId="{1AE62B99-9DFE-BA72-8826-CF37BE077920}"/>
          </ac:spMkLst>
        </pc:spChg>
        <pc:spChg chg="add mod">
          <ac:chgData name="Ju Seong Han" userId="9a3832e011e533d0" providerId="LiveId" clId="{6255D507-386A-4490-9E6C-B1343B354932}" dt="2023-07-20T11:07:51.472" v="3672" actId="20577"/>
          <ac:spMkLst>
            <pc:docMk/>
            <pc:sldMk cId="3437554291" sldId="445"/>
            <ac:spMk id="4" creationId="{CD013A87-0CBD-1230-AD1C-10169709A23A}"/>
          </ac:spMkLst>
        </pc:spChg>
        <pc:spChg chg="del">
          <ac:chgData name="Ju Seong Han" userId="9a3832e011e533d0" providerId="LiveId" clId="{6255D507-386A-4490-9E6C-B1343B354932}" dt="2023-07-14T14:25:19.473" v="352" actId="478"/>
          <ac:spMkLst>
            <pc:docMk/>
            <pc:sldMk cId="3437554291" sldId="445"/>
            <ac:spMk id="8" creationId="{205F011B-4633-4CFE-CB6B-8E73B9BBFDB1}"/>
          </ac:spMkLst>
        </pc:spChg>
        <pc:spChg chg="add del mod">
          <ac:chgData name="Ju Seong Han" userId="9a3832e011e533d0" providerId="LiveId" clId="{6255D507-386A-4490-9E6C-B1343B354932}" dt="2023-07-14T14:37:44.404" v="614" actId="478"/>
          <ac:spMkLst>
            <pc:docMk/>
            <pc:sldMk cId="3437554291" sldId="445"/>
            <ac:spMk id="9" creationId="{875295F5-772C-D629-A7B5-EE43887525DB}"/>
          </ac:spMkLst>
        </pc:spChg>
        <pc:spChg chg="del">
          <ac:chgData name="Ju Seong Han" userId="9a3832e011e533d0" providerId="LiveId" clId="{6255D507-386A-4490-9E6C-B1343B354932}" dt="2023-07-14T14:25:19.473" v="352" actId="478"/>
          <ac:spMkLst>
            <pc:docMk/>
            <pc:sldMk cId="3437554291" sldId="445"/>
            <ac:spMk id="10" creationId="{3570597D-1919-E87B-C780-283D2D32E881}"/>
          </ac:spMkLst>
        </pc:spChg>
        <pc:spChg chg="del">
          <ac:chgData name="Ju Seong Han" userId="9a3832e011e533d0" providerId="LiveId" clId="{6255D507-386A-4490-9E6C-B1343B354932}" dt="2023-07-14T14:25:19.473" v="352" actId="478"/>
          <ac:spMkLst>
            <pc:docMk/>
            <pc:sldMk cId="3437554291" sldId="445"/>
            <ac:spMk id="11" creationId="{B8F3170C-D3EB-7E73-626D-EBCF14B33DEA}"/>
          </ac:spMkLst>
        </pc:spChg>
        <pc:spChg chg="add mod">
          <ac:chgData name="Ju Seong Han" userId="9a3832e011e533d0" providerId="LiveId" clId="{6255D507-386A-4490-9E6C-B1343B354932}" dt="2023-07-15T07:46:23.498" v="702" actId="20577"/>
          <ac:spMkLst>
            <pc:docMk/>
            <pc:sldMk cId="3437554291" sldId="445"/>
            <ac:spMk id="12" creationId="{A94C2695-D5FB-4BDC-EFDC-A712F7E14CBE}"/>
          </ac:spMkLst>
        </pc:spChg>
        <pc:picChg chg="add mod">
          <ac:chgData name="Ju Seong Han" userId="9a3832e011e533d0" providerId="LiveId" clId="{6255D507-386A-4490-9E6C-B1343B354932}" dt="2023-07-20T11:09:28.976" v="3681" actId="1076"/>
          <ac:picMkLst>
            <pc:docMk/>
            <pc:sldMk cId="3437554291" sldId="445"/>
            <ac:picMk id="5" creationId="{0D59E565-D3D7-12D7-94B7-01252122CF6A}"/>
          </ac:picMkLst>
        </pc:picChg>
      </pc:sldChg>
      <pc:sldChg chg="addSp delSp modSp add mod ord">
        <pc:chgData name="Ju Seong Han" userId="9a3832e011e533d0" providerId="LiveId" clId="{6255D507-386A-4490-9E6C-B1343B354932}" dt="2023-07-19T13:03:00.229" v="3477" actId="1076"/>
        <pc:sldMkLst>
          <pc:docMk/>
          <pc:sldMk cId="3050754900" sldId="446"/>
        </pc:sldMkLst>
        <pc:spChg chg="mod">
          <ac:chgData name="Ju Seong Han" userId="9a3832e011e533d0" providerId="LiveId" clId="{6255D507-386A-4490-9E6C-B1343B354932}" dt="2023-07-17T07:36:37.487" v="2905" actId="20577"/>
          <ac:spMkLst>
            <pc:docMk/>
            <pc:sldMk cId="3050754900" sldId="446"/>
            <ac:spMk id="2" creationId="{00000000-0000-0000-0000-000000000000}"/>
          </ac:spMkLst>
        </pc:spChg>
        <pc:spChg chg="add mod">
          <ac:chgData name="Ju Seong Han" userId="9a3832e011e533d0" providerId="LiveId" clId="{6255D507-386A-4490-9E6C-B1343B354932}" dt="2023-07-19T13:03:00.229" v="3477" actId="1076"/>
          <ac:spMkLst>
            <pc:docMk/>
            <pc:sldMk cId="3050754900" sldId="446"/>
            <ac:spMk id="3" creationId="{A4033E07-35C1-6BC8-09BF-332A39A0E55D}"/>
          </ac:spMkLst>
        </pc:spChg>
        <pc:spChg chg="add mod">
          <ac:chgData name="Ju Seong Han" userId="9a3832e011e533d0" providerId="LiveId" clId="{6255D507-386A-4490-9E6C-B1343B354932}" dt="2023-07-15T07:47:12.168" v="724" actId="1076"/>
          <ac:spMkLst>
            <pc:docMk/>
            <pc:sldMk cId="3050754900" sldId="446"/>
            <ac:spMk id="12" creationId="{2B7993FA-A67C-A775-DC59-84C9FBB7C9DE}"/>
          </ac:spMkLst>
        </pc:spChg>
        <pc:spChg chg="add mod">
          <ac:chgData name="Ju Seong Han" userId="9a3832e011e533d0" providerId="LiveId" clId="{6255D507-386A-4490-9E6C-B1343B354932}" dt="2023-07-15T07:47:31.035" v="728" actId="5793"/>
          <ac:spMkLst>
            <pc:docMk/>
            <pc:sldMk cId="3050754900" sldId="446"/>
            <ac:spMk id="18" creationId="{998BB98C-B1C8-FADF-D79A-A87E093BF349}"/>
          </ac:spMkLst>
        </pc:spChg>
        <pc:spChg chg="mod">
          <ac:chgData name="Ju Seong Han" userId="9a3832e011e533d0" providerId="LiveId" clId="{6255D507-386A-4490-9E6C-B1343B354932}" dt="2023-07-17T07:36:30.589" v="2881" actId="1076"/>
          <ac:spMkLst>
            <pc:docMk/>
            <pc:sldMk cId="3050754900" sldId="446"/>
            <ac:spMk id="19" creationId="{6BFDA11D-708A-A8AB-BA18-54731D1FF478}"/>
          </ac:spMkLst>
        </pc:spChg>
        <pc:picChg chg="add mod">
          <ac:chgData name="Ju Seong Han" userId="9a3832e011e533d0" providerId="LiveId" clId="{6255D507-386A-4490-9E6C-B1343B354932}" dt="2023-07-15T07:47:12.168" v="724" actId="1076"/>
          <ac:picMkLst>
            <pc:docMk/>
            <pc:sldMk cId="3050754900" sldId="446"/>
            <ac:picMk id="4" creationId="{D149F5B9-6EAB-0A08-F3BF-79CF660072E4}"/>
          </ac:picMkLst>
        </pc:picChg>
        <pc:picChg chg="add mod">
          <ac:chgData name="Ju Seong Han" userId="9a3832e011e533d0" providerId="LiveId" clId="{6255D507-386A-4490-9E6C-B1343B354932}" dt="2023-07-15T07:47:12.168" v="724" actId="1076"/>
          <ac:picMkLst>
            <pc:docMk/>
            <pc:sldMk cId="3050754900" sldId="446"/>
            <ac:picMk id="5" creationId="{48535364-6327-8875-3BCA-BFE5E6B2AA8F}"/>
          </ac:picMkLst>
        </pc:picChg>
        <pc:picChg chg="del">
          <ac:chgData name="Ju Seong Han" userId="9a3832e011e533d0" providerId="LiveId" clId="{6255D507-386A-4490-9E6C-B1343B354932}" dt="2023-07-15T07:46:57.867" v="722" actId="478"/>
          <ac:picMkLst>
            <pc:docMk/>
            <pc:sldMk cId="3050754900" sldId="446"/>
            <ac:picMk id="8" creationId="{713F53A9-4F63-7C15-3358-3FA095DAE22F}"/>
          </ac:picMkLst>
        </pc:picChg>
        <pc:picChg chg="add mod">
          <ac:chgData name="Ju Seong Han" userId="9a3832e011e533d0" providerId="LiveId" clId="{6255D507-386A-4490-9E6C-B1343B354932}" dt="2023-07-15T07:47:12.168" v="724" actId="1076"/>
          <ac:picMkLst>
            <pc:docMk/>
            <pc:sldMk cId="3050754900" sldId="446"/>
            <ac:picMk id="9" creationId="{FFDA4F0F-0B31-14DF-0B04-7564C278F325}"/>
          </ac:picMkLst>
        </pc:picChg>
        <pc:picChg chg="add mod">
          <ac:chgData name="Ju Seong Han" userId="9a3832e011e533d0" providerId="LiveId" clId="{6255D507-386A-4490-9E6C-B1343B354932}" dt="2023-07-15T07:47:12.168" v="724" actId="1076"/>
          <ac:picMkLst>
            <pc:docMk/>
            <pc:sldMk cId="3050754900" sldId="446"/>
            <ac:picMk id="10" creationId="{10BC2CC7-9B97-5C44-4DE4-8E2B6059CF98}"/>
          </ac:picMkLst>
        </pc:picChg>
        <pc:picChg chg="add mod">
          <ac:chgData name="Ju Seong Han" userId="9a3832e011e533d0" providerId="LiveId" clId="{6255D507-386A-4490-9E6C-B1343B354932}" dt="2023-07-15T07:47:12.168" v="724" actId="1076"/>
          <ac:picMkLst>
            <pc:docMk/>
            <pc:sldMk cId="3050754900" sldId="446"/>
            <ac:picMk id="11" creationId="{0069CEDA-1866-7809-5CA6-EFB8E93D33ED}"/>
          </ac:picMkLst>
        </pc:picChg>
        <pc:picChg chg="add mod">
          <ac:chgData name="Ju Seong Han" userId="9a3832e011e533d0" providerId="LiveId" clId="{6255D507-386A-4490-9E6C-B1343B354932}" dt="2023-07-15T07:47:12.168" v="724" actId="1076"/>
          <ac:picMkLst>
            <pc:docMk/>
            <pc:sldMk cId="3050754900" sldId="446"/>
            <ac:picMk id="13" creationId="{1C1FE5DF-9233-94CC-F9C1-F004508441FE}"/>
          </ac:picMkLst>
        </pc:picChg>
        <pc:picChg chg="add mod">
          <ac:chgData name="Ju Seong Han" userId="9a3832e011e533d0" providerId="LiveId" clId="{6255D507-386A-4490-9E6C-B1343B354932}" dt="2023-07-15T07:47:12.168" v="724" actId="1076"/>
          <ac:picMkLst>
            <pc:docMk/>
            <pc:sldMk cId="3050754900" sldId="446"/>
            <ac:picMk id="14" creationId="{D5DF2C00-C567-10D3-1FF8-B99E29C6B74A}"/>
          </ac:picMkLst>
        </pc:picChg>
        <pc:picChg chg="add mod">
          <ac:chgData name="Ju Seong Han" userId="9a3832e011e533d0" providerId="LiveId" clId="{6255D507-386A-4490-9E6C-B1343B354932}" dt="2023-07-15T07:47:12.168" v="724" actId="1076"/>
          <ac:picMkLst>
            <pc:docMk/>
            <pc:sldMk cId="3050754900" sldId="446"/>
            <ac:picMk id="15" creationId="{D4B8EFEE-D71F-9763-DB24-324B399470D0}"/>
          </ac:picMkLst>
        </pc:picChg>
        <pc:picChg chg="add mod">
          <ac:chgData name="Ju Seong Han" userId="9a3832e011e533d0" providerId="LiveId" clId="{6255D507-386A-4490-9E6C-B1343B354932}" dt="2023-07-15T07:47:12.168" v="724" actId="1076"/>
          <ac:picMkLst>
            <pc:docMk/>
            <pc:sldMk cId="3050754900" sldId="446"/>
            <ac:picMk id="16" creationId="{9D54A748-9D6A-62F1-0415-FB3742622F9E}"/>
          </ac:picMkLst>
        </pc:picChg>
        <pc:picChg chg="add mod">
          <ac:chgData name="Ju Seong Han" userId="9a3832e011e533d0" providerId="LiveId" clId="{6255D507-386A-4490-9E6C-B1343B354932}" dt="2023-07-15T07:47:12.168" v="724" actId="1076"/>
          <ac:picMkLst>
            <pc:docMk/>
            <pc:sldMk cId="3050754900" sldId="446"/>
            <ac:picMk id="17" creationId="{F1879E01-8F1C-527A-0BB4-1D1CA926004F}"/>
          </ac:picMkLst>
        </pc:picChg>
      </pc:sldChg>
      <pc:sldChg chg="addSp delSp modSp add del mod">
        <pc:chgData name="Ju Seong Han" userId="9a3832e011e533d0" providerId="LiveId" clId="{6255D507-386A-4490-9E6C-B1343B354932}" dt="2023-07-16T13:47:19.708" v="2246" actId="47"/>
        <pc:sldMkLst>
          <pc:docMk/>
          <pc:sldMk cId="2504150814" sldId="447"/>
        </pc:sldMkLst>
        <pc:spChg chg="del">
          <ac:chgData name="Ju Seong Han" userId="9a3832e011e533d0" providerId="LiveId" clId="{6255D507-386A-4490-9E6C-B1343B354932}" dt="2023-07-15T08:03:36.190" v="733" actId="478"/>
          <ac:spMkLst>
            <pc:docMk/>
            <pc:sldMk cId="2504150814" sldId="447"/>
            <ac:spMk id="3" creationId="{1AE62B99-9DFE-BA72-8826-CF37BE077920}"/>
          </ac:spMkLst>
        </pc:spChg>
        <pc:spChg chg="add mod">
          <ac:chgData name="Ju Seong Han" userId="9a3832e011e533d0" providerId="LiveId" clId="{6255D507-386A-4490-9E6C-B1343B354932}" dt="2023-07-16T13:46:59.756" v="2240" actId="20577"/>
          <ac:spMkLst>
            <pc:docMk/>
            <pc:sldMk cId="2504150814" sldId="447"/>
            <ac:spMk id="3" creationId="{5B4CC64F-88F0-FE55-F141-E9DF4FCE87FD}"/>
          </ac:spMkLst>
        </pc:spChg>
        <pc:spChg chg="add del mod">
          <ac:chgData name="Ju Seong Han" userId="9a3832e011e533d0" providerId="LiveId" clId="{6255D507-386A-4490-9E6C-B1343B354932}" dt="2023-07-15T08:05:08.549" v="742" actId="478"/>
          <ac:spMkLst>
            <pc:docMk/>
            <pc:sldMk cId="2504150814" sldId="447"/>
            <ac:spMk id="4" creationId="{4FEB7B95-7A41-FC37-B8EC-1DD4958E7859}"/>
          </ac:spMkLst>
        </pc:spChg>
        <pc:spChg chg="add del mod">
          <ac:chgData name="Ju Seong Han" userId="9a3832e011e533d0" providerId="LiveId" clId="{6255D507-386A-4490-9E6C-B1343B354932}" dt="2023-07-15T09:18:59.860" v="769" actId="478"/>
          <ac:spMkLst>
            <pc:docMk/>
            <pc:sldMk cId="2504150814" sldId="447"/>
            <ac:spMk id="5" creationId="{CFD5DCDD-C931-DE4F-0773-93956F373BE6}"/>
          </ac:spMkLst>
        </pc:spChg>
        <pc:spChg chg="del">
          <ac:chgData name="Ju Seong Han" userId="9a3832e011e533d0" providerId="LiveId" clId="{6255D507-386A-4490-9E6C-B1343B354932}" dt="2023-07-15T08:03:36.190" v="733" actId="478"/>
          <ac:spMkLst>
            <pc:docMk/>
            <pc:sldMk cId="2504150814" sldId="447"/>
            <ac:spMk id="8" creationId="{205F011B-4633-4CFE-CB6B-8E73B9BBFDB1}"/>
          </ac:spMkLst>
        </pc:spChg>
        <pc:spChg chg="add del mod">
          <ac:chgData name="Ju Seong Han" userId="9a3832e011e533d0" providerId="LiveId" clId="{6255D507-386A-4490-9E6C-B1343B354932}" dt="2023-07-16T13:47:09.408" v="2243" actId="478"/>
          <ac:spMkLst>
            <pc:docMk/>
            <pc:sldMk cId="2504150814" sldId="447"/>
            <ac:spMk id="9" creationId="{1DF81243-6064-9DE3-09C2-7A92DBEB21CC}"/>
          </ac:spMkLst>
        </pc:spChg>
        <pc:spChg chg="del">
          <ac:chgData name="Ju Seong Han" userId="9a3832e011e533d0" providerId="LiveId" clId="{6255D507-386A-4490-9E6C-B1343B354932}" dt="2023-07-15T08:03:36.190" v="733" actId="478"/>
          <ac:spMkLst>
            <pc:docMk/>
            <pc:sldMk cId="2504150814" sldId="447"/>
            <ac:spMk id="10" creationId="{3570597D-1919-E87B-C780-283D2D32E881}"/>
          </ac:spMkLst>
        </pc:spChg>
        <pc:spChg chg="del">
          <ac:chgData name="Ju Seong Han" userId="9a3832e011e533d0" providerId="LiveId" clId="{6255D507-386A-4490-9E6C-B1343B354932}" dt="2023-07-15T08:03:36.190" v="733" actId="478"/>
          <ac:spMkLst>
            <pc:docMk/>
            <pc:sldMk cId="2504150814" sldId="447"/>
            <ac:spMk id="11" creationId="{B8F3170C-D3EB-7E73-626D-EBCF14B33DEA}"/>
          </ac:spMkLst>
        </pc:spChg>
      </pc:sldChg>
      <pc:sldChg chg="addSp delSp modSp add mod ord">
        <pc:chgData name="Ju Seong Han" userId="9a3832e011e533d0" providerId="LiveId" clId="{6255D507-386A-4490-9E6C-B1343B354932}" dt="2023-07-20T11:07:08.001" v="3669" actId="1076"/>
        <pc:sldMkLst>
          <pc:docMk/>
          <pc:sldMk cId="1773567182" sldId="448"/>
        </pc:sldMkLst>
        <pc:spChg chg="add mod">
          <ac:chgData name="Ju Seong Han" userId="9a3832e011e533d0" providerId="LiveId" clId="{6255D507-386A-4490-9E6C-B1343B354932}" dt="2023-07-19T13:03:46.805" v="3562" actId="20577"/>
          <ac:spMkLst>
            <pc:docMk/>
            <pc:sldMk cId="1773567182" sldId="448"/>
            <ac:spMk id="2" creationId="{3BE34FB1-40C5-1285-0007-8CAED4933DE6}"/>
          </ac:spMkLst>
        </pc:spChg>
        <pc:spChg chg="del mod">
          <ac:chgData name="Ju Seong Han" userId="9a3832e011e533d0" providerId="LiveId" clId="{6255D507-386A-4490-9E6C-B1343B354932}" dt="2023-07-19T13:00:25.477" v="3338" actId="478"/>
          <ac:spMkLst>
            <pc:docMk/>
            <pc:sldMk cId="1773567182" sldId="448"/>
            <ac:spMk id="4" creationId="{CD013A87-0CBD-1230-AD1C-10169709A23A}"/>
          </ac:spMkLst>
        </pc:spChg>
        <pc:spChg chg="add del mod">
          <ac:chgData name="Ju Seong Han" userId="9a3832e011e533d0" providerId="LiveId" clId="{6255D507-386A-4490-9E6C-B1343B354932}" dt="2023-07-19T13:00:52.606" v="3354"/>
          <ac:spMkLst>
            <pc:docMk/>
            <pc:sldMk cId="1773567182" sldId="448"/>
            <ac:spMk id="5" creationId="{26F2E5BA-9F08-E698-86D7-FAE7E4243354}"/>
          </ac:spMkLst>
        </pc:spChg>
        <pc:spChg chg="mod">
          <ac:chgData name="Ju Seong Han" userId="9a3832e011e533d0" providerId="LiveId" clId="{6255D507-386A-4490-9E6C-B1343B354932}" dt="2023-07-19T13:00:08.085" v="3332" actId="20577"/>
          <ac:spMkLst>
            <pc:docMk/>
            <pc:sldMk cId="1773567182" sldId="448"/>
            <ac:spMk id="12" creationId="{A94C2695-D5FB-4BDC-EFDC-A712F7E14CBE}"/>
          </ac:spMkLst>
        </pc:spChg>
        <pc:picChg chg="add mod">
          <ac:chgData name="Ju Seong Han" userId="9a3832e011e533d0" providerId="LiveId" clId="{6255D507-386A-4490-9E6C-B1343B354932}" dt="2023-07-20T11:07:08.001" v="3669" actId="1076"/>
          <ac:picMkLst>
            <pc:docMk/>
            <pc:sldMk cId="1773567182" sldId="448"/>
            <ac:picMk id="3" creationId="{9BC844AC-8FF8-B0AF-3A52-BD10AE5EE36A}"/>
          </ac:picMkLst>
        </pc:picChg>
        <pc:picChg chg="add mod">
          <ac:chgData name="Ju Seong Han" userId="9a3832e011e533d0" providerId="LiveId" clId="{6255D507-386A-4490-9E6C-B1343B354932}" dt="2023-07-19T13:00:39.195" v="3343" actId="1076"/>
          <ac:picMkLst>
            <pc:docMk/>
            <pc:sldMk cId="1773567182" sldId="448"/>
            <ac:picMk id="8" creationId="{E1DBA235-BABF-3CAB-31FD-59B4A66EA071}"/>
          </ac:picMkLst>
        </pc:picChg>
      </pc:sldChg>
      <pc:sldChg chg="addSp delSp modSp add del mod">
        <pc:chgData name="Ju Seong Han" userId="9a3832e011e533d0" providerId="LiveId" clId="{6255D507-386A-4490-9E6C-B1343B354932}" dt="2023-07-17T08:27:39.728" v="2961" actId="47"/>
        <pc:sldMkLst>
          <pc:docMk/>
          <pc:sldMk cId="1649421407" sldId="449"/>
        </pc:sldMkLst>
        <pc:spChg chg="del">
          <ac:chgData name="Ju Seong Han" userId="9a3832e011e533d0" providerId="LiveId" clId="{6255D507-386A-4490-9E6C-B1343B354932}" dt="2023-07-15T16:17:42.773" v="1760" actId="478"/>
          <ac:spMkLst>
            <pc:docMk/>
            <pc:sldMk cId="1649421407" sldId="449"/>
            <ac:spMk id="4" creationId="{CD013A87-0CBD-1230-AD1C-10169709A23A}"/>
          </ac:spMkLst>
        </pc:spChg>
        <pc:spChg chg="mod">
          <ac:chgData name="Ju Seong Han" userId="9a3832e011e533d0" providerId="LiveId" clId="{6255D507-386A-4490-9E6C-B1343B354932}" dt="2023-07-15T16:17:55.115" v="1784" actId="20577"/>
          <ac:spMkLst>
            <pc:docMk/>
            <pc:sldMk cId="1649421407" sldId="449"/>
            <ac:spMk id="12" creationId="{A94C2695-D5FB-4BDC-EFDC-A712F7E14CBE}"/>
          </ac:spMkLst>
        </pc:spChg>
        <pc:picChg chg="add mod">
          <ac:chgData name="Ju Seong Han" userId="9a3832e011e533d0" providerId="LiveId" clId="{6255D507-386A-4490-9E6C-B1343B354932}" dt="2023-07-15T16:17:45.846" v="1763" actId="1076"/>
          <ac:picMkLst>
            <pc:docMk/>
            <pc:sldMk cId="1649421407" sldId="449"/>
            <ac:picMk id="3" creationId="{BA0D9B27-C7F5-57EA-9BE7-588EE7AB05DA}"/>
          </ac:picMkLst>
        </pc:picChg>
      </pc:sldChg>
      <pc:sldChg chg="addSp delSp modSp add del mod">
        <pc:chgData name="Ju Seong Han" userId="9a3832e011e533d0" providerId="LiveId" clId="{6255D507-386A-4490-9E6C-B1343B354932}" dt="2023-07-17T08:27:39.728" v="2961" actId="47"/>
        <pc:sldMkLst>
          <pc:docMk/>
          <pc:sldMk cId="3631631043" sldId="450"/>
        </pc:sldMkLst>
        <pc:spChg chg="add del">
          <ac:chgData name="Ju Seong Han" userId="9a3832e011e533d0" providerId="LiveId" clId="{6255D507-386A-4490-9E6C-B1343B354932}" dt="2023-07-15T13:18:03.406" v="1351" actId="22"/>
          <ac:spMkLst>
            <pc:docMk/>
            <pc:sldMk cId="3631631043" sldId="450"/>
            <ac:spMk id="3" creationId="{9DF48E57-E099-3008-7051-551F1F8E0DAC}"/>
          </ac:spMkLst>
        </pc:spChg>
        <pc:spChg chg="del">
          <ac:chgData name="Ju Seong Han" userId="9a3832e011e533d0" providerId="LiveId" clId="{6255D507-386A-4490-9E6C-B1343B354932}" dt="2023-07-15T12:47:39.094" v="1001" actId="478"/>
          <ac:spMkLst>
            <pc:docMk/>
            <pc:sldMk cId="3631631043" sldId="450"/>
            <ac:spMk id="4" creationId="{CD013A87-0CBD-1230-AD1C-10169709A23A}"/>
          </ac:spMkLst>
        </pc:spChg>
        <pc:spChg chg="add mod">
          <ac:chgData name="Ju Seong Han" userId="9a3832e011e533d0" providerId="LiveId" clId="{6255D507-386A-4490-9E6C-B1343B354932}" dt="2023-07-15T15:17:14.566" v="1387" actId="1076"/>
          <ac:spMkLst>
            <pc:docMk/>
            <pc:sldMk cId="3631631043" sldId="450"/>
            <ac:spMk id="8" creationId="{BE7F2258-435B-94B9-BB50-6F9420AB1851}"/>
          </ac:spMkLst>
        </pc:spChg>
        <pc:spChg chg="add del">
          <ac:chgData name="Ju Seong Han" userId="9a3832e011e533d0" providerId="LiveId" clId="{6255D507-386A-4490-9E6C-B1343B354932}" dt="2023-07-15T14:58:23.294" v="1356" actId="22"/>
          <ac:spMkLst>
            <pc:docMk/>
            <pc:sldMk cId="3631631043" sldId="450"/>
            <ac:spMk id="10" creationId="{1F6303FC-E570-508C-EAC8-4661AF35FECE}"/>
          </ac:spMkLst>
        </pc:spChg>
        <pc:spChg chg="mod">
          <ac:chgData name="Ju Seong Han" userId="9a3832e011e533d0" providerId="LiveId" clId="{6255D507-386A-4490-9E6C-B1343B354932}" dt="2023-07-15T12:47:34.265" v="1000" actId="20577"/>
          <ac:spMkLst>
            <pc:docMk/>
            <pc:sldMk cId="3631631043" sldId="450"/>
            <ac:spMk id="12" creationId="{A94C2695-D5FB-4BDC-EFDC-A712F7E14CBE}"/>
          </ac:spMkLst>
        </pc:spChg>
        <pc:spChg chg="add mod">
          <ac:chgData name="Ju Seong Han" userId="9a3832e011e533d0" providerId="LiveId" clId="{6255D507-386A-4490-9E6C-B1343B354932}" dt="2023-07-15T14:58:26.181" v="1358" actId="1076"/>
          <ac:spMkLst>
            <pc:docMk/>
            <pc:sldMk cId="3631631043" sldId="450"/>
            <ac:spMk id="13" creationId="{3E8A6188-443A-10FE-2232-C74454C9089E}"/>
          </ac:spMkLst>
        </pc:spChg>
        <pc:spChg chg="add del mod">
          <ac:chgData name="Ju Seong Han" userId="9a3832e011e533d0" providerId="LiveId" clId="{6255D507-386A-4490-9E6C-B1343B354932}" dt="2023-07-15T15:13:02.607" v="1372" actId="478"/>
          <ac:spMkLst>
            <pc:docMk/>
            <pc:sldMk cId="3631631043" sldId="450"/>
            <ac:spMk id="15" creationId="{90FA7A3E-0DA7-0C4C-485B-F69B835B83F9}"/>
          </ac:spMkLst>
        </pc:spChg>
        <pc:spChg chg="add del">
          <ac:chgData name="Ju Seong Han" userId="9a3832e011e533d0" providerId="LiveId" clId="{6255D507-386A-4490-9E6C-B1343B354932}" dt="2023-07-15T14:59:50.213" v="1367" actId="22"/>
          <ac:spMkLst>
            <pc:docMk/>
            <pc:sldMk cId="3631631043" sldId="450"/>
            <ac:spMk id="17" creationId="{35EF8CB6-6186-A225-EC97-7CF2A6C689B7}"/>
          </ac:spMkLst>
        </pc:spChg>
        <pc:spChg chg="add mod">
          <ac:chgData name="Ju Seong Han" userId="9a3832e011e533d0" providerId="LiveId" clId="{6255D507-386A-4490-9E6C-B1343B354932}" dt="2023-07-15T15:29:35.158" v="1741" actId="5793"/>
          <ac:spMkLst>
            <pc:docMk/>
            <pc:sldMk cId="3631631043" sldId="450"/>
            <ac:spMk id="19" creationId="{4A04B00C-7EC8-8895-11E5-723D7677BD13}"/>
          </ac:spMkLst>
        </pc:spChg>
        <pc:spChg chg="add del mod">
          <ac:chgData name="Ju Seong Han" userId="9a3832e011e533d0" providerId="LiveId" clId="{6255D507-386A-4490-9E6C-B1343B354932}" dt="2023-07-15T15:00:05.980" v="1371" actId="767"/>
          <ac:spMkLst>
            <pc:docMk/>
            <pc:sldMk cId="3631631043" sldId="450"/>
            <ac:spMk id="20" creationId="{D5288D8C-07CC-DA1D-8D12-7240B0874B52}"/>
          </ac:spMkLst>
        </pc:spChg>
        <pc:spChg chg="add mod">
          <ac:chgData name="Ju Seong Han" userId="9a3832e011e533d0" providerId="LiveId" clId="{6255D507-386A-4490-9E6C-B1343B354932}" dt="2023-07-15T15:30:02.108" v="1758" actId="1076"/>
          <ac:spMkLst>
            <pc:docMk/>
            <pc:sldMk cId="3631631043" sldId="450"/>
            <ac:spMk id="22" creationId="{B53A02A6-985A-A05C-8C79-88DD4FA5066A}"/>
          </ac:spMkLst>
        </pc:spChg>
      </pc:sldChg>
      <pc:sldChg chg="addSp delSp modSp add del mod ord">
        <pc:chgData name="Ju Seong Han" userId="9a3832e011e533d0" providerId="LiveId" clId="{6255D507-386A-4490-9E6C-B1343B354932}" dt="2023-07-17T08:27:39.728" v="2961" actId="47"/>
        <pc:sldMkLst>
          <pc:docMk/>
          <pc:sldMk cId="4166318251" sldId="451"/>
        </pc:sldMkLst>
        <pc:spChg chg="add del">
          <ac:chgData name="Ju Seong Han" userId="9a3832e011e533d0" providerId="LiveId" clId="{6255D507-386A-4490-9E6C-B1343B354932}" dt="2023-07-15T13:00:30.051" v="1022" actId="22"/>
          <ac:spMkLst>
            <pc:docMk/>
            <pc:sldMk cId="4166318251" sldId="451"/>
            <ac:spMk id="3" creationId="{10C7AD22-2A5F-E677-EE73-9593C0B4F074}"/>
          </ac:spMkLst>
        </pc:spChg>
        <pc:spChg chg="add mod">
          <ac:chgData name="Ju Seong Han" userId="9a3832e011e533d0" providerId="LiveId" clId="{6255D507-386A-4490-9E6C-B1343B354932}" dt="2023-07-15T13:01:44.656" v="1183" actId="20577"/>
          <ac:spMkLst>
            <pc:docMk/>
            <pc:sldMk cId="4166318251" sldId="451"/>
            <ac:spMk id="5" creationId="{679ED9D4-B9A6-F3DF-7F7D-FDF5FF095950}"/>
          </ac:spMkLst>
        </pc:spChg>
        <pc:spChg chg="mod">
          <ac:chgData name="Ju Seong Han" userId="9a3832e011e533d0" providerId="LiveId" clId="{6255D507-386A-4490-9E6C-B1343B354932}" dt="2023-07-15T12:48:30.002" v="1020" actId="20577"/>
          <ac:spMkLst>
            <pc:docMk/>
            <pc:sldMk cId="4166318251" sldId="451"/>
            <ac:spMk id="12" creationId="{A94C2695-D5FB-4BDC-EFDC-A712F7E14CBE}"/>
          </ac:spMkLst>
        </pc:spChg>
      </pc:sldChg>
      <pc:sldChg chg="add del ord">
        <pc:chgData name="Ju Seong Han" userId="9a3832e011e533d0" providerId="LiveId" clId="{6255D507-386A-4490-9E6C-B1343B354932}" dt="2023-07-15T13:09:56.222" v="1297" actId="47"/>
        <pc:sldMkLst>
          <pc:docMk/>
          <pc:sldMk cId="654442215" sldId="452"/>
        </pc:sldMkLst>
      </pc:sldChg>
      <pc:sldChg chg="addSp delSp modSp add mod ord setBg">
        <pc:chgData name="Ju Seong Han" userId="9a3832e011e533d0" providerId="LiveId" clId="{6255D507-386A-4490-9E6C-B1343B354932}" dt="2023-07-19T13:00:11.752" v="3334"/>
        <pc:sldMkLst>
          <pc:docMk/>
          <pc:sldMk cId="1746182810" sldId="453"/>
        </pc:sldMkLst>
        <pc:spChg chg="add del">
          <ac:chgData name="Ju Seong Han" userId="9a3832e011e533d0" providerId="LiveId" clId="{6255D507-386A-4490-9E6C-B1343B354932}" dt="2023-07-15T13:10:09.633" v="1302"/>
          <ac:spMkLst>
            <pc:docMk/>
            <pc:sldMk cId="1746182810" sldId="453"/>
            <ac:spMk id="2" creationId="{7723A0BE-B4CF-3A3E-9A71-EA1CD3416198}"/>
          </ac:spMkLst>
        </pc:spChg>
        <pc:spChg chg="add del">
          <ac:chgData name="Ju Seong Han" userId="9a3832e011e533d0" providerId="LiveId" clId="{6255D507-386A-4490-9E6C-B1343B354932}" dt="2023-07-17T09:52:08.648" v="3130"/>
          <ac:spMkLst>
            <pc:docMk/>
            <pc:sldMk cId="1746182810" sldId="453"/>
            <ac:spMk id="2" creationId="{CF1B4834-906C-6D7F-9ADC-E7D91C87559E}"/>
          </ac:spMkLst>
        </pc:spChg>
        <pc:spChg chg="add del">
          <ac:chgData name="Ju Seong Han" userId="9a3832e011e533d0" providerId="LiveId" clId="{6255D507-386A-4490-9E6C-B1343B354932}" dt="2023-07-17T09:52:10.557" v="3132"/>
          <ac:spMkLst>
            <pc:docMk/>
            <pc:sldMk cId="1746182810" sldId="453"/>
            <ac:spMk id="3" creationId="{45301C04-85A6-CE24-34E5-B01C688CCF21}"/>
          </ac:spMkLst>
        </pc:spChg>
        <pc:spChg chg="mod">
          <ac:chgData name="Ju Seong Han" userId="9a3832e011e533d0" providerId="LiveId" clId="{6255D507-386A-4490-9E6C-B1343B354932}" dt="2023-07-17T09:53:29.412" v="3192"/>
          <ac:spMkLst>
            <pc:docMk/>
            <pc:sldMk cId="1746182810" sldId="453"/>
            <ac:spMk id="4" creationId="{CD013A87-0CBD-1230-AD1C-10169709A23A}"/>
          </ac:spMkLst>
        </pc:spChg>
        <pc:spChg chg="add del">
          <ac:chgData name="Ju Seong Han" userId="9a3832e011e533d0" providerId="LiveId" clId="{6255D507-386A-4490-9E6C-B1343B354932}" dt="2023-07-17T09:52:14.159" v="3134"/>
          <ac:spMkLst>
            <pc:docMk/>
            <pc:sldMk cId="1746182810" sldId="453"/>
            <ac:spMk id="5" creationId="{E89AC37F-4A12-8C8C-F3EE-CD0B391AA9B8}"/>
          </ac:spMkLst>
        </pc:spChg>
        <pc:spChg chg="add del mod">
          <ac:chgData name="Ju Seong Han" userId="9a3832e011e533d0" providerId="LiveId" clId="{6255D507-386A-4490-9E6C-B1343B354932}" dt="2023-07-17T09:54:01.971" v="3200" actId="478"/>
          <ac:spMkLst>
            <pc:docMk/>
            <pc:sldMk cId="1746182810" sldId="453"/>
            <ac:spMk id="9" creationId="{3E0DE4D0-00BF-E745-884B-1E4D3098A1B1}"/>
          </ac:spMkLst>
        </pc:spChg>
        <pc:spChg chg="mod">
          <ac:chgData name="Ju Seong Han" userId="9a3832e011e533d0" providerId="LiveId" clId="{6255D507-386A-4490-9E6C-B1343B354932}" dt="2023-07-15T13:09:27.026" v="1188" actId="6549"/>
          <ac:spMkLst>
            <pc:docMk/>
            <pc:sldMk cId="1746182810" sldId="453"/>
            <ac:spMk id="12" creationId="{A94C2695-D5FB-4BDC-EFDC-A712F7E14CBE}"/>
          </ac:spMkLst>
        </pc:spChg>
        <pc:graphicFrameChg chg="add del mod modGraphic">
          <ac:chgData name="Ju Seong Han" userId="9a3832e011e533d0" providerId="LiveId" clId="{6255D507-386A-4490-9E6C-B1343B354932}" dt="2023-07-17T09:54:47.227" v="3282" actId="20577"/>
          <ac:graphicFrameMkLst>
            <pc:docMk/>
            <pc:sldMk cId="1746182810" sldId="453"/>
            <ac:graphicFrameMk id="8" creationId="{6F1E4F12-534B-F62A-B089-E1DCE85AA082}"/>
          </ac:graphicFrameMkLst>
        </pc:graphicFrameChg>
      </pc:sldChg>
      <pc:sldChg chg="addSp delSp modSp add mod ord">
        <pc:chgData name="Ju Seong Han" userId="9a3832e011e533d0" providerId="LiveId" clId="{6255D507-386A-4490-9E6C-B1343B354932}" dt="2023-07-19T12:59:51.612" v="3325"/>
        <pc:sldMkLst>
          <pc:docMk/>
          <pc:sldMk cId="1668929533" sldId="454"/>
        </pc:sldMkLst>
        <pc:spChg chg="add del">
          <ac:chgData name="Ju Seong Han" userId="9a3832e011e533d0" providerId="LiveId" clId="{6255D507-386A-4490-9E6C-B1343B354932}" dt="2023-07-17T12:14:37.129" v="3299" actId="22"/>
          <ac:spMkLst>
            <pc:docMk/>
            <pc:sldMk cId="1668929533" sldId="454"/>
            <ac:spMk id="3" creationId="{660D960E-0808-1148-0B17-CF8F6A8EA8C7}"/>
          </ac:spMkLst>
        </pc:spChg>
        <pc:spChg chg="mod">
          <ac:chgData name="Ju Seong Han" userId="9a3832e011e533d0" providerId="LiveId" clId="{6255D507-386A-4490-9E6C-B1343B354932}" dt="2023-07-17T12:25:08.836" v="3306"/>
          <ac:spMkLst>
            <pc:docMk/>
            <pc:sldMk cId="1668929533" sldId="454"/>
            <ac:spMk id="4" creationId="{CD013A87-0CBD-1230-AD1C-10169709A23A}"/>
          </ac:spMkLst>
        </pc:spChg>
        <pc:spChg chg="add mod">
          <ac:chgData name="Ju Seong Han" userId="9a3832e011e533d0" providerId="LiveId" clId="{6255D507-386A-4490-9E6C-B1343B354932}" dt="2023-07-17T12:25:45.600" v="3310" actId="20577"/>
          <ac:spMkLst>
            <pc:docMk/>
            <pc:sldMk cId="1668929533" sldId="454"/>
            <ac:spMk id="8" creationId="{6B89B742-7321-F887-A32B-796E2F39675F}"/>
          </ac:spMkLst>
        </pc:spChg>
      </pc:sldChg>
      <pc:sldChg chg="add del">
        <pc:chgData name="Ju Seong Han" userId="9a3832e011e533d0" providerId="LiveId" clId="{6255D507-386A-4490-9E6C-B1343B354932}" dt="2023-07-15T13:09:51.009" v="1295"/>
        <pc:sldMkLst>
          <pc:docMk/>
          <pc:sldMk cId="3419039833" sldId="454"/>
        </pc:sldMkLst>
      </pc:sldChg>
      <pc:sldChg chg="addSp delSp modSp add mod">
        <pc:chgData name="Ju Seong Han" userId="9a3832e011e533d0" providerId="LiveId" clId="{6255D507-386A-4490-9E6C-B1343B354932}" dt="2023-07-20T11:06:36.812" v="3668" actId="5793"/>
        <pc:sldMkLst>
          <pc:docMk/>
          <pc:sldMk cId="3968431" sldId="455"/>
        </pc:sldMkLst>
        <pc:spChg chg="mod">
          <ac:chgData name="Ju Seong Han" userId="9a3832e011e533d0" providerId="LiveId" clId="{6255D507-386A-4490-9E6C-B1343B354932}" dt="2023-07-16T15:08:10.589" v="2341" actId="20577"/>
          <ac:spMkLst>
            <pc:docMk/>
            <pc:sldMk cId="3968431" sldId="455"/>
            <ac:spMk id="2" creationId="{00000000-0000-0000-0000-000000000000}"/>
          </ac:spMkLst>
        </pc:spChg>
        <pc:spChg chg="add mod">
          <ac:chgData name="Ju Seong Han" userId="9a3832e011e533d0" providerId="LiveId" clId="{6255D507-386A-4490-9E6C-B1343B354932}" dt="2023-07-20T11:06:36.812" v="3668" actId="5793"/>
          <ac:spMkLst>
            <pc:docMk/>
            <pc:sldMk cId="3968431" sldId="455"/>
            <ac:spMk id="3" creationId="{0C73C6D4-ED1E-DF0E-A50C-4E7A94C89CE3}"/>
          </ac:spMkLst>
        </pc:spChg>
        <pc:picChg chg="del">
          <ac:chgData name="Ju Seong Han" userId="9a3832e011e533d0" providerId="LiveId" clId="{6255D507-386A-4490-9E6C-B1343B354932}" dt="2023-07-16T15:08:12.869" v="2342" actId="478"/>
          <ac:picMkLst>
            <pc:docMk/>
            <pc:sldMk cId="3968431" sldId="455"/>
            <ac:picMk id="8" creationId="{6CCB574E-CDF9-4526-BD98-ACDB45055459}"/>
          </ac:picMkLst>
        </pc:picChg>
        <pc:picChg chg="del">
          <ac:chgData name="Ju Seong Han" userId="9a3832e011e533d0" providerId="LiveId" clId="{6255D507-386A-4490-9E6C-B1343B354932}" dt="2023-07-16T15:08:12.869" v="2342" actId="478"/>
          <ac:picMkLst>
            <pc:docMk/>
            <pc:sldMk cId="3968431" sldId="455"/>
            <ac:picMk id="9" creationId="{FB29D977-6BEA-41A7-B599-74C91AD02316}"/>
          </ac:picMkLst>
        </pc:picChg>
      </pc:sldChg>
      <pc:sldChg chg="addSp delSp modSp add mod">
        <pc:chgData name="Ju Seong Han" userId="9a3832e011e533d0" providerId="LiveId" clId="{6255D507-386A-4490-9E6C-B1343B354932}" dt="2023-07-17T07:28:43.783" v="2824" actId="20577"/>
        <pc:sldMkLst>
          <pc:docMk/>
          <pc:sldMk cId="2171945820" sldId="456"/>
        </pc:sldMkLst>
        <pc:spChg chg="mod">
          <ac:chgData name="Ju Seong Han" userId="9a3832e011e533d0" providerId="LiveId" clId="{6255D507-386A-4490-9E6C-B1343B354932}" dt="2023-07-17T07:28:34.640" v="2801" actId="20577"/>
          <ac:spMkLst>
            <pc:docMk/>
            <pc:sldMk cId="2171945820" sldId="456"/>
            <ac:spMk id="2" creationId="{00000000-0000-0000-0000-000000000000}"/>
          </ac:spMkLst>
        </pc:spChg>
        <pc:spChg chg="add del mod">
          <ac:chgData name="Ju Seong Han" userId="9a3832e011e533d0" providerId="LiveId" clId="{6255D507-386A-4490-9E6C-B1343B354932}" dt="2023-07-17T07:24:28.682" v="2683"/>
          <ac:spMkLst>
            <pc:docMk/>
            <pc:sldMk cId="2171945820" sldId="456"/>
            <ac:spMk id="3" creationId="{4E37058A-0203-7DAB-F370-58CC2A184D7D}"/>
          </ac:spMkLst>
        </pc:spChg>
        <pc:spChg chg="add del mod">
          <ac:chgData name="Ju Seong Han" userId="9a3832e011e533d0" providerId="LiveId" clId="{6255D507-386A-4490-9E6C-B1343B354932}" dt="2023-07-17T07:28:35.573" v="2803"/>
          <ac:spMkLst>
            <pc:docMk/>
            <pc:sldMk cId="2171945820" sldId="456"/>
            <ac:spMk id="4" creationId="{A9E2DBCA-E886-70B3-EA2E-5DF5454ACE7E}"/>
          </ac:spMkLst>
        </pc:spChg>
        <pc:spChg chg="add mod">
          <ac:chgData name="Ju Seong Han" userId="9a3832e011e533d0" providerId="LiveId" clId="{6255D507-386A-4490-9E6C-B1343B354932}" dt="2023-07-17T07:28:43.783" v="2824" actId="20577"/>
          <ac:spMkLst>
            <pc:docMk/>
            <pc:sldMk cId="2171945820" sldId="456"/>
            <ac:spMk id="12" creationId="{89CDE47E-3ABE-6DF9-EEF7-8201A9A65B07}"/>
          </ac:spMkLst>
        </pc:spChg>
        <pc:spChg chg="del">
          <ac:chgData name="Ju Seong Han" userId="9a3832e011e533d0" providerId="LiveId" clId="{6255D507-386A-4490-9E6C-B1343B354932}" dt="2023-07-17T07:24:10.594" v="2675" actId="478"/>
          <ac:spMkLst>
            <pc:docMk/>
            <pc:sldMk cId="2171945820" sldId="456"/>
            <ac:spMk id="14" creationId="{55E45B4D-E4B8-6F64-15FE-AC609A751E6B}"/>
          </ac:spMkLst>
        </pc:spChg>
        <pc:picChg chg="add mod">
          <ac:chgData name="Ju Seong Han" userId="9a3832e011e533d0" providerId="LiveId" clId="{6255D507-386A-4490-9E6C-B1343B354932}" dt="2023-07-17T07:28:40.727" v="2823" actId="1035"/>
          <ac:picMkLst>
            <pc:docMk/>
            <pc:sldMk cId="2171945820" sldId="456"/>
            <ac:picMk id="8" creationId="{CB7CD356-2E71-4858-EC22-7577B9EE7E93}"/>
          </ac:picMkLst>
        </pc:picChg>
        <pc:picChg chg="add mod">
          <ac:chgData name="Ju Seong Han" userId="9a3832e011e533d0" providerId="LiveId" clId="{6255D507-386A-4490-9E6C-B1343B354932}" dt="2023-07-17T07:28:40.727" v="2823" actId="1035"/>
          <ac:picMkLst>
            <pc:docMk/>
            <pc:sldMk cId="2171945820" sldId="456"/>
            <ac:picMk id="10" creationId="{E558C2B9-A9E0-D33F-EE24-25871CB1F11F}"/>
          </ac:picMkLst>
        </pc:picChg>
        <pc:picChg chg="del">
          <ac:chgData name="Ju Seong Han" userId="9a3832e011e533d0" providerId="LiveId" clId="{6255D507-386A-4490-9E6C-B1343B354932}" dt="2023-07-17T07:24:10.935" v="2676" actId="478"/>
          <ac:picMkLst>
            <pc:docMk/>
            <pc:sldMk cId="2171945820" sldId="456"/>
            <ac:picMk id="18" creationId="{0876E39B-8EF1-146E-3B13-A017CD83415B}"/>
          </ac:picMkLst>
        </pc:picChg>
      </pc:sldChg>
      <pc:sldChg chg="add del">
        <pc:chgData name="Ju Seong Han" userId="9a3832e011e533d0" providerId="LiveId" clId="{6255D507-386A-4490-9E6C-B1343B354932}" dt="2023-07-17T07:24:12.659" v="2678"/>
        <pc:sldMkLst>
          <pc:docMk/>
          <pc:sldMk cId="1766691600" sldId="457"/>
        </pc:sldMkLst>
      </pc:sldChg>
      <pc:sldChg chg="addSp delSp modSp add mod ord">
        <pc:chgData name="Ju Seong Han" userId="9a3832e011e533d0" providerId="LiveId" clId="{6255D507-386A-4490-9E6C-B1343B354932}" dt="2023-07-19T13:05:22.425" v="3658" actId="1076"/>
        <pc:sldMkLst>
          <pc:docMk/>
          <pc:sldMk cId="2323519376" sldId="457"/>
        </pc:sldMkLst>
        <pc:spChg chg="add mod">
          <ac:chgData name="Ju Seong Han" userId="9a3832e011e533d0" providerId="LiveId" clId="{6255D507-386A-4490-9E6C-B1343B354932}" dt="2023-07-19T13:04:50.491" v="3655" actId="20577"/>
          <ac:spMkLst>
            <pc:docMk/>
            <pc:sldMk cId="2323519376" sldId="457"/>
            <ac:spMk id="2" creationId="{1A6ADBF9-37CA-8CB9-5BF4-7B7DC427794B}"/>
          </ac:spMkLst>
        </pc:spChg>
        <pc:spChg chg="del">
          <ac:chgData name="Ju Seong Han" userId="9a3832e011e533d0" providerId="LiveId" clId="{6255D507-386A-4490-9E6C-B1343B354932}" dt="2023-07-19T12:59:43.785" v="3321" actId="478"/>
          <ac:spMkLst>
            <pc:docMk/>
            <pc:sldMk cId="2323519376" sldId="457"/>
            <ac:spMk id="4" creationId="{CD013A87-0CBD-1230-AD1C-10169709A23A}"/>
          </ac:spMkLst>
        </pc:spChg>
        <pc:spChg chg="add mod">
          <ac:chgData name="Ju Seong Han" userId="9a3832e011e533d0" providerId="LiveId" clId="{6255D507-386A-4490-9E6C-B1343B354932}" dt="2023-07-19T13:05:22.425" v="3658" actId="1076"/>
          <ac:spMkLst>
            <pc:docMk/>
            <pc:sldMk cId="2323519376" sldId="457"/>
            <ac:spMk id="5" creationId="{4A6E6341-43E5-43A3-8746-79BAE77B4077}"/>
          </ac:spMkLst>
        </pc:spChg>
        <pc:spChg chg="del">
          <ac:chgData name="Ju Seong Han" userId="9a3832e011e533d0" providerId="LiveId" clId="{6255D507-386A-4490-9E6C-B1343B354932}" dt="2023-07-19T12:59:43.785" v="3321" actId="478"/>
          <ac:spMkLst>
            <pc:docMk/>
            <pc:sldMk cId="2323519376" sldId="457"/>
            <ac:spMk id="8" creationId="{6B89B742-7321-F887-A32B-796E2F39675F}"/>
          </ac:spMkLst>
        </pc:spChg>
        <pc:spChg chg="mod">
          <ac:chgData name="Ju Seong Han" userId="9a3832e011e533d0" providerId="LiveId" clId="{6255D507-386A-4490-9E6C-B1343B354932}" dt="2023-07-19T13:04:15.547" v="3569" actId="20577"/>
          <ac:spMkLst>
            <pc:docMk/>
            <pc:sldMk cId="2323519376" sldId="457"/>
            <ac:spMk id="12" creationId="{A94C2695-D5FB-4BDC-EFDC-A712F7E14CBE}"/>
          </ac:spMkLst>
        </pc:spChg>
      </pc:sldChg>
      <pc:sldChg chg="addSp delSp modSp add del mod">
        <pc:chgData name="Ju Seong Han" userId="9a3832e011e533d0" providerId="LiveId" clId="{6255D507-386A-4490-9E6C-B1343B354932}" dt="2023-07-17T07:28:46.689" v="2825" actId="47"/>
        <pc:sldMkLst>
          <pc:docMk/>
          <pc:sldMk cId="3361374597" sldId="457"/>
        </pc:sldMkLst>
        <pc:spChg chg="mod">
          <ac:chgData name="Ju Seong Han" userId="9a3832e011e533d0" providerId="LiveId" clId="{6255D507-386A-4490-9E6C-B1343B354932}" dt="2023-07-17T07:26:36.552" v="2724" actId="20577"/>
          <ac:spMkLst>
            <pc:docMk/>
            <pc:sldMk cId="3361374597" sldId="457"/>
            <ac:spMk id="2" creationId="{00000000-0000-0000-0000-000000000000}"/>
          </ac:spMkLst>
        </pc:spChg>
        <pc:spChg chg="del">
          <ac:chgData name="Ju Seong Han" userId="9a3832e011e533d0" providerId="LiveId" clId="{6255D507-386A-4490-9E6C-B1343B354932}" dt="2023-07-17T07:26:40.284" v="2725" actId="478"/>
          <ac:spMkLst>
            <pc:docMk/>
            <pc:sldMk cId="3361374597" sldId="457"/>
            <ac:spMk id="4" creationId="{A9E2DBCA-E886-70B3-EA2E-5DF5454ACE7E}"/>
          </ac:spMkLst>
        </pc:spChg>
        <pc:spChg chg="add del">
          <ac:chgData name="Ju Seong Han" userId="9a3832e011e533d0" providerId="LiveId" clId="{6255D507-386A-4490-9E6C-B1343B354932}" dt="2023-07-17T07:27:04.975" v="2727" actId="22"/>
          <ac:spMkLst>
            <pc:docMk/>
            <pc:sldMk cId="3361374597" sldId="457"/>
            <ac:spMk id="5" creationId="{D223A497-F64F-A1BF-0F5B-4B9350BB23AA}"/>
          </ac:spMkLst>
        </pc:spChg>
        <pc:spChg chg="add del mod">
          <ac:chgData name="Ju Seong Han" userId="9a3832e011e533d0" providerId="LiveId" clId="{6255D507-386A-4490-9E6C-B1343B354932}" dt="2023-07-17T07:27:30.417" v="2731" actId="478"/>
          <ac:spMkLst>
            <pc:docMk/>
            <pc:sldMk cId="3361374597" sldId="457"/>
            <ac:spMk id="11" creationId="{CAC157D4-4825-FEA0-BA24-5E28DD48B8D6}"/>
          </ac:spMkLst>
        </pc:spChg>
        <pc:spChg chg="del">
          <ac:chgData name="Ju Seong Han" userId="9a3832e011e533d0" providerId="LiveId" clId="{6255D507-386A-4490-9E6C-B1343B354932}" dt="2023-07-17T07:26:40.284" v="2725" actId="478"/>
          <ac:spMkLst>
            <pc:docMk/>
            <pc:sldMk cId="3361374597" sldId="457"/>
            <ac:spMk id="12" creationId="{89CDE47E-3ABE-6DF9-EEF7-8201A9A65B07}"/>
          </ac:spMkLst>
        </pc:spChg>
        <pc:picChg chg="del">
          <ac:chgData name="Ju Seong Han" userId="9a3832e011e533d0" providerId="LiveId" clId="{6255D507-386A-4490-9E6C-B1343B354932}" dt="2023-07-17T07:26:40.284" v="2725" actId="478"/>
          <ac:picMkLst>
            <pc:docMk/>
            <pc:sldMk cId="3361374597" sldId="457"/>
            <ac:picMk id="8" creationId="{CB7CD356-2E71-4858-EC22-7577B9EE7E93}"/>
          </ac:picMkLst>
        </pc:picChg>
        <pc:picChg chg="del">
          <ac:chgData name="Ju Seong Han" userId="9a3832e011e533d0" providerId="LiveId" clId="{6255D507-386A-4490-9E6C-B1343B354932}" dt="2023-07-17T07:26:40.284" v="2725" actId="478"/>
          <ac:picMkLst>
            <pc:docMk/>
            <pc:sldMk cId="3361374597" sldId="457"/>
            <ac:picMk id="10" creationId="{E558C2B9-A9E0-D33F-EE24-25871CB1F11F}"/>
          </ac:picMkLst>
        </pc:picChg>
      </pc:sldChg>
      <pc:sldChg chg="add del">
        <pc:chgData name="Ju Seong Han" userId="9a3832e011e533d0" providerId="LiveId" clId="{6255D507-386A-4490-9E6C-B1343B354932}" dt="2023-07-20T11:08:11.924" v="3676"/>
        <pc:sldMkLst>
          <pc:docMk/>
          <pc:sldMk cId="2238423070" sldId="458"/>
        </pc:sldMkLst>
      </pc:sldChg>
      <pc:sldChg chg="add del">
        <pc:chgData name="Ju Seong Han" userId="9a3832e011e533d0" providerId="LiveId" clId="{6255D507-386A-4490-9E6C-B1343B354932}" dt="2023-07-20T11:08:11.209" v="3675"/>
        <pc:sldMkLst>
          <pc:docMk/>
          <pc:sldMk cId="1636120882" sldId="45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CC0C28-F62B-4D78-9D46-1B795E90A426}" type="datetimeFigureOut">
              <a:rPr lang="ko-KR" altLang="en-US" smtClean="0"/>
              <a:t>2023-07-20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2EE6E8-6A56-4AA4-8B5B-9E260C01EA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1737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A3086-D9FB-42E3-B061-9FD35A322B0A}" type="datetimeFigureOut">
              <a:rPr lang="ko-KR" altLang="en-US" smtClean="0"/>
              <a:pPr/>
              <a:t>2023-07-20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97532-10CE-4AA2-99FF-2BF4E800A5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1373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A3086-D9FB-42E3-B061-9FD35A322B0A}" type="datetimeFigureOut">
              <a:rPr lang="ko-KR" altLang="en-US" smtClean="0"/>
              <a:pPr/>
              <a:t>2023-07-20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97532-10CE-4AA2-99FF-2BF4E800A5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837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A3086-D9FB-42E3-B061-9FD35A322B0A}" type="datetimeFigureOut">
              <a:rPr lang="ko-KR" altLang="en-US" smtClean="0"/>
              <a:pPr/>
              <a:t>2023-07-20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97532-10CE-4AA2-99FF-2BF4E800A5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0051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A3086-D9FB-42E3-B061-9FD35A322B0A}" type="datetimeFigureOut">
              <a:rPr lang="ko-KR" altLang="en-US" smtClean="0"/>
              <a:pPr/>
              <a:t>2023-07-20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97532-10CE-4AA2-99FF-2BF4E800A5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2378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A3086-D9FB-42E3-B061-9FD35A322B0A}" type="datetimeFigureOut">
              <a:rPr lang="ko-KR" altLang="en-US" smtClean="0"/>
              <a:pPr/>
              <a:t>2023-07-20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97532-10CE-4AA2-99FF-2BF4E800A5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8129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A3086-D9FB-42E3-B061-9FD35A322B0A}" type="datetimeFigureOut">
              <a:rPr lang="ko-KR" altLang="en-US" smtClean="0"/>
              <a:pPr/>
              <a:t>2023-07-20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97532-10CE-4AA2-99FF-2BF4E800A5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3918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A3086-D9FB-42E3-B061-9FD35A322B0A}" type="datetimeFigureOut">
              <a:rPr lang="ko-KR" altLang="en-US" smtClean="0"/>
              <a:pPr/>
              <a:t>2023-07-20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97532-10CE-4AA2-99FF-2BF4E800A5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3096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A3086-D9FB-42E3-B061-9FD35A322B0A}" type="datetimeFigureOut">
              <a:rPr lang="ko-KR" altLang="en-US" smtClean="0"/>
              <a:pPr/>
              <a:t>2023-07-20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97532-10CE-4AA2-99FF-2BF4E800A5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3376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A3086-D9FB-42E3-B061-9FD35A322B0A}" type="datetimeFigureOut">
              <a:rPr lang="ko-KR" altLang="en-US" smtClean="0"/>
              <a:pPr/>
              <a:t>2023-07-20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97532-10CE-4AA2-99FF-2BF4E800A5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3826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A3086-D9FB-42E3-B061-9FD35A322B0A}" type="datetimeFigureOut">
              <a:rPr lang="ko-KR" altLang="en-US" smtClean="0"/>
              <a:pPr/>
              <a:t>2023-07-20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97532-10CE-4AA2-99FF-2BF4E800A5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7662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A3086-D9FB-42E3-B061-9FD35A322B0A}" type="datetimeFigureOut">
              <a:rPr lang="ko-KR" altLang="en-US" smtClean="0"/>
              <a:pPr/>
              <a:t>2023-07-20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97532-10CE-4AA2-99FF-2BF4E800A5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0089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 userDrawn="1"/>
        </p:nvGrpSpPr>
        <p:grpSpPr>
          <a:xfrm flipV="1">
            <a:off x="0" y="6786000"/>
            <a:ext cx="12191999" cy="72000"/>
            <a:chOff x="-87085" y="1510093"/>
            <a:chExt cx="12366170" cy="2626480"/>
          </a:xfrm>
        </p:grpSpPr>
        <p:sp>
          <p:nvSpPr>
            <p:cNvPr id="10" name="직사각형 9"/>
            <p:cNvSpPr/>
            <p:nvPr/>
          </p:nvSpPr>
          <p:spPr>
            <a:xfrm>
              <a:off x="-87085" y="1510093"/>
              <a:ext cx="3106056" cy="2626480"/>
            </a:xfrm>
            <a:prstGeom prst="rect">
              <a:avLst/>
            </a:prstGeom>
            <a:solidFill>
              <a:srgbClr val="F250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2999620" y="1510093"/>
              <a:ext cx="3106056" cy="2626480"/>
            </a:xfrm>
            <a:prstGeom prst="rect">
              <a:avLst/>
            </a:prstGeom>
            <a:solidFill>
              <a:srgbClr val="8FBF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6086325" y="1510093"/>
              <a:ext cx="3106056" cy="2626480"/>
            </a:xfrm>
            <a:prstGeom prst="rect">
              <a:avLst/>
            </a:prstGeom>
            <a:solidFill>
              <a:srgbClr val="02A4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9173029" y="1510093"/>
              <a:ext cx="3106056" cy="2626480"/>
            </a:xfrm>
            <a:prstGeom prst="rect">
              <a:avLst/>
            </a:prstGeom>
            <a:solidFill>
              <a:srgbClr val="FFB9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344714" y="267984"/>
            <a:ext cx="10515600" cy="590931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/>
          <a:p>
            <a:r>
              <a:rPr lang="en-US" altLang="ko-KR" dirty="0"/>
              <a:t>Input your text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44714" y="1128939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dirty="0"/>
              <a:t>Input your text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6A3086-D9FB-42E3-B061-9FD35A322B0A}" type="datetimeFigureOut">
              <a:rPr lang="ko-KR" altLang="en-US" smtClean="0"/>
              <a:pPr/>
              <a:t>2023-07-20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97532-10CE-4AA2-99FF-2BF4E800A5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4940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lpinelinux.org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www.docker.com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www.kernel.org/doc/Documentation/filesystems/overlayfs.txt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LXC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9" name="그룹 998"/>
          <p:cNvGrpSpPr/>
          <p:nvPr/>
        </p:nvGrpSpPr>
        <p:grpSpPr>
          <a:xfrm flipV="1">
            <a:off x="2111829" y="3608532"/>
            <a:ext cx="7968343" cy="72000"/>
            <a:chOff x="-87085" y="1510093"/>
            <a:chExt cx="12366170" cy="2626480"/>
          </a:xfrm>
        </p:grpSpPr>
        <p:sp>
          <p:nvSpPr>
            <p:cNvPr id="1000" name="직사각형 999"/>
            <p:cNvSpPr/>
            <p:nvPr/>
          </p:nvSpPr>
          <p:spPr>
            <a:xfrm>
              <a:off x="-87085" y="1510093"/>
              <a:ext cx="3106056" cy="2626480"/>
            </a:xfrm>
            <a:prstGeom prst="rect">
              <a:avLst/>
            </a:prstGeom>
            <a:solidFill>
              <a:srgbClr val="F250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1" name="직사각형 1000"/>
            <p:cNvSpPr/>
            <p:nvPr/>
          </p:nvSpPr>
          <p:spPr>
            <a:xfrm>
              <a:off x="2999620" y="1510093"/>
              <a:ext cx="3106056" cy="2626480"/>
            </a:xfrm>
            <a:prstGeom prst="rect">
              <a:avLst/>
            </a:prstGeom>
            <a:solidFill>
              <a:srgbClr val="8FBF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2" name="직사각형 1001"/>
            <p:cNvSpPr/>
            <p:nvPr/>
          </p:nvSpPr>
          <p:spPr>
            <a:xfrm>
              <a:off x="6086325" y="1510093"/>
              <a:ext cx="3106056" cy="2626480"/>
            </a:xfrm>
            <a:prstGeom prst="rect">
              <a:avLst/>
            </a:prstGeom>
            <a:solidFill>
              <a:srgbClr val="02A4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3" name="직사각형 1002"/>
            <p:cNvSpPr/>
            <p:nvPr/>
          </p:nvSpPr>
          <p:spPr>
            <a:xfrm>
              <a:off x="9173029" y="1510093"/>
              <a:ext cx="3106056" cy="2626480"/>
            </a:xfrm>
            <a:prstGeom prst="rect">
              <a:avLst/>
            </a:prstGeom>
            <a:solidFill>
              <a:srgbClr val="FFB9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04" name="TextBox 1003"/>
          <p:cNvSpPr txBox="1"/>
          <p:nvPr/>
        </p:nvSpPr>
        <p:spPr>
          <a:xfrm>
            <a:off x="4463188" y="1169580"/>
            <a:ext cx="326563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2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Docker</a:t>
            </a:r>
          </a:p>
          <a:p>
            <a:pPr algn="ctr"/>
            <a:r>
              <a:rPr lang="ko-KR" altLang="en-US" sz="72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기본</a:t>
            </a:r>
            <a:endParaRPr lang="en-US" altLang="ko-KR" sz="72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508469" y="3811160"/>
            <a:ext cx="71625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dirty="0">
                <a:solidFill>
                  <a:schemeClr val="accent6"/>
                </a:solidFill>
              </a:rPr>
              <a:t>한주성</a:t>
            </a:r>
          </a:p>
        </p:txBody>
      </p:sp>
    </p:spTree>
    <p:extLst>
      <p:ext uri="{BB962C8B-B14F-4D97-AF65-F5344CB8AC3E}">
        <p14:creationId xmlns:p14="http://schemas.microsoft.com/office/powerpoint/2010/main" val="27140778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67984"/>
            <a:ext cx="10515600" cy="590931"/>
          </a:xfrm>
        </p:spPr>
        <p:txBody>
          <a:bodyPr/>
          <a:lstStyle/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Image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-108520" y="843558"/>
            <a:ext cx="180528" cy="5165356"/>
          </a:xfrm>
          <a:prstGeom prst="roundRect">
            <a:avLst>
              <a:gd name="adj" fmla="val 36457"/>
            </a:avLst>
          </a:prstGeom>
          <a:solidFill>
            <a:srgbClr val="F2502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E70012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12119992" y="843558"/>
            <a:ext cx="180528" cy="5165356"/>
          </a:xfrm>
          <a:prstGeom prst="roundRect">
            <a:avLst>
              <a:gd name="adj" fmla="val 36457"/>
            </a:avLst>
          </a:prstGeom>
          <a:solidFill>
            <a:srgbClr val="F2502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E70012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5E45B4D-E4B8-6F64-15FE-AC609A751E6B}"/>
              </a:ext>
            </a:extLst>
          </p:cNvPr>
          <p:cNvSpPr txBox="1"/>
          <p:nvPr/>
        </p:nvSpPr>
        <p:spPr>
          <a:xfrm>
            <a:off x="3030884" y="1157411"/>
            <a:ext cx="6197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/>
              <a:t>https://hub.docker.com/</a:t>
            </a:r>
            <a:endParaRPr lang="ko-KR" altLang="en-US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0876E39B-8EF1-146E-3B13-A017CD8341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8129" y="1767180"/>
            <a:ext cx="8863110" cy="3777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7649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67984"/>
            <a:ext cx="10515600" cy="590931"/>
          </a:xfrm>
        </p:spPr>
        <p:txBody>
          <a:bodyPr/>
          <a:lstStyle/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Tag - Alpine, Slim, Stretch, Bullseye??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-108520" y="843558"/>
            <a:ext cx="180528" cy="5165356"/>
          </a:xfrm>
          <a:prstGeom prst="roundRect">
            <a:avLst>
              <a:gd name="adj" fmla="val 36457"/>
            </a:avLst>
          </a:prstGeom>
          <a:solidFill>
            <a:srgbClr val="F2502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E70012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12119992" y="843558"/>
            <a:ext cx="180528" cy="5165356"/>
          </a:xfrm>
          <a:prstGeom prst="roundRect">
            <a:avLst>
              <a:gd name="adj" fmla="val 36457"/>
            </a:avLst>
          </a:prstGeom>
          <a:solidFill>
            <a:srgbClr val="F2502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E70012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B7CD356-2E71-4858-EC22-7577B9EE7E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3940" y="1047755"/>
            <a:ext cx="5143500" cy="98107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558C2B9-A9E0-D33F-EE24-25871CB1F1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6004" y="2028830"/>
            <a:ext cx="7191375" cy="208597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9CDE47E-3ABE-6DF9-EEF7-8201A9A65B07}"/>
              </a:ext>
            </a:extLst>
          </p:cNvPr>
          <p:cNvSpPr txBox="1"/>
          <p:nvPr/>
        </p:nvSpPr>
        <p:spPr>
          <a:xfrm>
            <a:off x="1493415" y="3941297"/>
            <a:ext cx="9196551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400" b="1" i="0" dirty="0">
                <a:solidFill>
                  <a:srgbClr val="000000"/>
                </a:solidFill>
                <a:effectLst/>
                <a:latin typeface="AppleSDGothicNeo"/>
              </a:rPr>
              <a:t>Slim</a:t>
            </a:r>
          </a:p>
          <a:p>
            <a:pPr algn="l"/>
            <a:r>
              <a:rPr lang="en-US" altLang="ko-KR" sz="1400" b="0" i="0" dirty="0">
                <a:solidFill>
                  <a:srgbClr val="555555"/>
                </a:solidFill>
                <a:effectLst/>
                <a:latin typeface="AppleSDGothicNeo"/>
              </a:rPr>
              <a:t>Slim</a:t>
            </a:r>
            <a:r>
              <a:rPr lang="ko-KR" altLang="en-US" sz="1400" b="0" i="0" dirty="0">
                <a:solidFill>
                  <a:srgbClr val="555555"/>
                </a:solidFill>
                <a:effectLst/>
                <a:latin typeface="AppleSDGothicNeo"/>
              </a:rPr>
              <a:t>은 위에서 지정한 코드 네임에서 각 프로덕션</a:t>
            </a:r>
            <a:r>
              <a:rPr lang="en-US" altLang="ko-KR" sz="1400" b="0" i="0" dirty="0">
                <a:solidFill>
                  <a:srgbClr val="555555"/>
                </a:solidFill>
                <a:effectLst/>
                <a:latin typeface="AppleSDGothicNeo"/>
              </a:rPr>
              <a:t>(Python, Node)</a:t>
            </a:r>
            <a:r>
              <a:rPr lang="ko-KR" altLang="en-US" sz="1400" b="0" i="0" dirty="0">
                <a:solidFill>
                  <a:srgbClr val="555555"/>
                </a:solidFill>
                <a:effectLst/>
                <a:latin typeface="AppleSDGothicNeo"/>
              </a:rPr>
              <a:t>등에서 이 프로덕션을 실행하는데 필요한 최소한의 패키지들만 구성된 버전이라고 할 수 있다</a:t>
            </a:r>
            <a:r>
              <a:rPr lang="en-US" altLang="ko-KR" sz="1400" b="0" i="0" dirty="0">
                <a:solidFill>
                  <a:srgbClr val="555555"/>
                </a:solidFill>
                <a:effectLst/>
                <a:latin typeface="AppleSDGothicNeo"/>
              </a:rPr>
              <a:t>. </a:t>
            </a:r>
            <a:r>
              <a:rPr lang="ko-KR" altLang="en-US" sz="1400" b="0" i="0" dirty="0">
                <a:solidFill>
                  <a:srgbClr val="555555"/>
                </a:solidFill>
                <a:effectLst/>
                <a:latin typeface="AppleSDGothicNeo"/>
              </a:rPr>
              <a:t>최소한으로 필요한 패키지만 들어있기 때문에 상당히 가볍다</a:t>
            </a:r>
            <a:r>
              <a:rPr lang="en-US" altLang="ko-KR" sz="1400" b="0" i="0" dirty="0">
                <a:solidFill>
                  <a:srgbClr val="555555"/>
                </a:solidFill>
                <a:effectLst/>
                <a:latin typeface="AppleSDGothicNeo"/>
              </a:rPr>
              <a:t>. </a:t>
            </a:r>
            <a:r>
              <a:rPr lang="ko-KR" altLang="en-US" sz="1400" b="0" i="0" dirty="0">
                <a:solidFill>
                  <a:srgbClr val="555555"/>
                </a:solidFill>
                <a:effectLst/>
                <a:latin typeface="AppleSDGothicNeo"/>
              </a:rPr>
              <a:t>다만 개발된 프로덕션에 따라 예상하지 못한 오류가 발생할 수 있으므로 다양한 테스트가 필요하다</a:t>
            </a:r>
            <a:r>
              <a:rPr lang="en-US" altLang="ko-KR" sz="1400" b="0" i="0" dirty="0">
                <a:solidFill>
                  <a:srgbClr val="555555"/>
                </a:solidFill>
                <a:effectLst/>
                <a:latin typeface="AppleSDGothicNeo"/>
              </a:rPr>
              <a:t>.</a:t>
            </a:r>
          </a:p>
          <a:p>
            <a:pPr algn="l"/>
            <a:r>
              <a:rPr lang="en-US" altLang="ko-KR" sz="1400" b="1" i="0" dirty="0">
                <a:solidFill>
                  <a:srgbClr val="000000"/>
                </a:solidFill>
                <a:effectLst/>
                <a:latin typeface="AppleSDGothicNeo"/>
              </a:rPr>
              <a:t>Alpine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AppleSDGothicNeo"/>
              </a:rPr>
              <a:t>(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AppleSDGothicNeo"/>
              </a:rPr>
              <a:t>알파인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AppleSDGothicNeo"/>
              </a:rPr>
              <a:t>)</a:t>
            </a:r>
          </a:p>
          <a:p>
            <a:pPr algn="l"/>
            <a:r>
              <a:rPr lang="en-US" altLang="ko-KR" sz="1400" b="0" i="0" dirty="0">
                <a:solidFill>
                  <a:srgbClr val="555555"/>
                </a:solidFill>
                <a:effectLst/>
                <a:latin typeface="AppleSDGothicNeo"/>
              </a:rPr>
              <a:t>Alpine </a:t>
            </a:r>
            <a:r>
              <a:rPr lang="ko-KR" altLang="en-US" sz="1400" b="0" i="0" dirty="0">
                <a:solidFill>
                  <a:srgbClr val="555555"/>
                </a:solidFill>
                <a:effectLst/>
                <a:latin typeface="AppleSDGothicNeo"/>
              </a:rPr>
              <a:t>이미지는 컨테이너 내부에서 사용하기 위해 특별히 구축된 운영 체제인 </a:t>
            </a:r>
            <a:r>
              <a:rPr lang="en-US" altLang="ko-KR" sz="1400" b="0" i="0" u="none" strike="noStrike" dirty="0">
                <a:solidFill>
                  <a:srgbClr val="04BEB8"/>
                </a:solidFill>
                <a:effectLst/>
                <a:latin typeface="AppleSDGothicNeo"/>
                <a:hlinkClick r:id="rId4"/>
              </a:rPr>
              <a:t>Alpine Linux </a:t>
            </a:r>
            <a:r>
              <a:rPr lang="ko-KR" altLang="en-US" sz="1400" b="0" i="0" u="none" strike="noStrike" dirty="0">
                <a:solidFill>
                  <a:srgbClr val="04BEB8"/>
                </a:solidFill>
                <a:effectLst/>
                <a:latin typeface="AppleSDGothicNeo"/>
                <a:hlinkClick r:id="rId4"/>
              </a:rPr>
              <a:t>프로젝트를</a:t>
            </a:r>
            <a:r>
              <a:rPr lang="ko-KR" altLang="en-US" sz="1400" b="0" i="0" dirty="0">
                <a:solidFill>
                  <a:srgbClr val="555555"/>
                </a:solidFill>
                <a:effectLst/>
                <a:latin typeface="AppleSDGothicNeo"/>
              </a:rPr>
              <a:t> 기반으로 한다</a:t>
            </a:r>
            <a:r>
              <a:rPr lang="en-US" altLang="ko-KR" sz="1400" b="0" i="0" dirty="0">
                <a:solidFill>
                  <a:srgbClr val="555555"/>
                </a:solidFill>
                <a:effectLst/>
                <a:latin typeface="AppleSDGothicNeo"/>
              </a:rPr>
              <a:t>. </a:t>
            </a:r>
            <a:r>
              <a:rPr lang="ko-KR" altLang="en-US" sz="1400" b="0" i="0" dirty="0">
                <a:solidFill>
                  <a:srgbClr val="555555"/>
                </a:solidFill>
                <a:effectLst/>
                <a:latin typeface="AppleSDGothicNeo"/>
              </a:rPr>
              <a:t>오랫동안 </a:t>
            </a:r>
            <a:r>
              <a:rPr lang="ko-KR" altLang="en-US" sz="1400" b="1" i="0" dirty="0">
                <a:solidFill>
                  <a:srgbClr val="555555"/>
                </a:solidFill>
                <a:effectLst/>
                <a:latin typeface="AppleSDGothicNeo"/>
              </a:rPr>
              <a:t>작은 크기</a:t>
            </a:r>
            <a:r>
              <a:rPr lang="ko-KR" altLang="en-US" sz="1400" b="0" i="0" dirty="0">
                <a:solidFill>
                  <a:srgbClr val="555555"/>
                </a:solidFill>
                <a:effectLst/>
                <a:latin typeface="AppleSDGothicNeo"/>
              </a:rPr>
              <a:t>로 인해 가장 인기 있는 이미지 였다</a:t>
            </a:r>
            <a:r>
              <a:rPr lang="en-US" altLang="ko-KR" sz="1400" b="0" i="0" dirty="0">
                <a:solidFill>
                  <a:srgbClr val="555555"/>
                </a:solidFill>
                <a:effectLst/>
                <a:latin typeface="AppleSDGothicNeo"/>
              </a:rPr>
              <a:t>.</a:t>
            </a:r>
          </a:p>
          <a:p>
            <a:pPr algn="l"/>
            <a:r>
              <a:rPr lang="ko-KR" altLang="en-US" sz="1400" b="0" i="0" dirty="0">
                <a:solidFill>
                  <a:srgbClr val="555555"/>
                </a:solidFill>
                <a:effectLst/>
                <a:latin typeface="AppleSDGothicNeo"/>
              </a:rPr>
              <a:t>하지만</a:t>
            </a:r>
            <a:r>
              <a:rPr lang="en-US" altLang="ko-KR" sz="1400" b="0" i="0" dirty="0">
                <a:solidFill>
                  <a:srgbClr val="555555"/>
                </a:solidFill>
                <a:effectLst/>
                <a:latin typeface="AppleSDGothicNeo"/>
              </a:rPr>
              <a:t>, </a:t>
            </a:r>
            <a:r>
              <a:rPr lang="ko-KR" altLang="en-US" sz="1400" b="0" i="0" dirty="0">
                <a:solidFill>
                  <a:srgbClr val="555555"/>
                </a:solidFill>
                <a:effectLst/>
                <a:latin typeface="AppleSDGothicNeo"/>
              </a:rPr>
              <a:t>일부 디버깅과 호환성 문제를 일으켜 </a:t>
            </a:r>
            <a:r>
              <a:rPr lang="en-US" altLang="ko-KR" sz="1400" b="0" i="0" dirty="0">
                <a:solidFill>
                  <a:srgbClr val="555555"/>
                </a:solidFill>
                <a:effectLst/>
                <a:latin typeface="AppleSDGothicNeo"/>
              </a:rPr>
              <a:t>Alpine </a:t>
            </a:r>
            <a:r>
              <a:rPr lang="ko-KR" altLang="en-US" sz="1400" b="0" i="0" dirty="0">
                <a:solidFill>
                  <a:srgbClr val="555555"/>
                </a:solidFill>
                <a:effectLst/>
                <a:latin typeface="AppleSDGothicNeo"/>
              </a:rPr>
              <a:t>사용을 하지 못한다</a:t>
            </a:r>
            <a:r>
              <a:rPr lang="en-US" altLang="ko-KR" sz="1400" b="0" i="0" dirty="0">
                <a:solidFill>
                  <a:srgbClr val="555555"/>
                </a:solidFill>
                <a:effectLst/>
                <a:latin typeface="AppleSDGothicNeo"/>
              </a:rPr>
              <a:t>. </a:t>
            </a:r>
            <a:r>
              <a:rPr lang="ko-KR" altLang="en-US" sz="1400" b="0" i="0" dirty="0">
                <a:solidFill>
                  <a:srgbClr val="555555"/>
                </a:solidFill>
                <a:effectLst/>
                <a:latin typeface="AppleSDGothicNeo"/>
              </a:rPr>
              <a:t>특히 </a:t>
            </a:r>
            <a:r>
              <a:rPr lang="en-US" altLang="ko-KR" sz="1400" b="0" i="0" dirty="0">
                <a:solidFill>
                  <a:srgbClr val="555555"/>
                </a:solidFill>
                <a:effectLst/>
                <a:latin typeface="AppleSDGothicNeo"/>
              </a:rPr>
              <a:t>Python </a:t>
            </a:r>
            <a:r>
              <a:rPr lang="ko-KR" altLang="en-US" sz="1400" b="0" i="0" dirty="0">
                <a:solidFill>
                  <a:srgbClr val="555555"/>
                </a:solidFill>
                <a:effectLst/>
                <a:latin typeface="AppleSDGothicNeo"/>
              </a:rPr>
              <a:t>의 경우 </a:t>
            </a:r>
            <a:r>
              <a:rPr lang="en-US" altLang="ko-KR" sz="1400" b="0" i="0" dirty="0">
                <a:solidFill>
                  <a:srgbClr val="555555"/>
                </a:solidFill>
                <a:effectLst/>
                <a:latin typeface="AppleSDGothicNeo"/>
              </a:rPr>
              <a:t>Debian</a:t>
            </a:r>
            <a:r>
              <a:rPr lang="ko-KR" altLang="en-US" sz="1400" b="0" i="0" dirty="0">
                <a:solidFill>
                  <a:srgbClr val="555555"/>
                </a:solidFill>
                <a:effectLst/>
                <a:latin typeface="AppleSDGothicNeo"/>
              </a:rPr>
              <a:t>과 호환되도록 제작되었으며 </a:t>
            </a:r>
            <a:r>
              <a:rPr lang="en-US" altLang="ko-KR" sz="1400" b="0" i="0" dirty="0" err="1">
                <a:solidFill>
                  <a:srgbClr val="555555"/>
                </a:solidFill>
                <a:effectLst/>
                <a:latin typeface="AppleSDGothicNeo"/>
              </a:rPr>
              <a:t>Apline</a:t>
            </a:r>
            <a:r>
              <a:rPr lang="en-US" altLang="ko-KR" sz="1400" b="0" i="0" dirty="0">
                <a:solidFill>
                  <a:srgbClr val="555555"/>
                </a:solidFill>
                <a:effectLst/>
                <a:latin typeface="AppleSDGothicNeo"/>
              </a:rPr>
              <a:t> </a:t>
            </a:r>
            <a:r>
              <a:rPr lang="ko-KR" altLang="en-US" sz="1400" b="0" i="0" dirty="0">
                <a:solidFill>
                  <a:srgbClr val="555555"/>
                </a:solidFill>
                <a:effectLst/>
                <a:latin typeface="AppleSDGothicNeo"/>
              </a:rPr>
              <a:t>기반 이미지로 작업하기 어렵다</a:t>
            </a:r>
            <a:r>
              <a:rPr lang="en-US" altLang="ko-KR" sz="1400" b="0" i="0" dirty="0">
                <a:solidFill>
                  <a:srgbClr val="555555"/>
                </a:solidFill>
                <a:effectLst/>
                <a:latin typeface="AppleSDGothicNeo"/>
              </a:rPr>
              <a:t>. </a:t>
            </a:r>
            <a:r>
              <a:rPr lang="ko-KR" altLang="en-US" sz="1400" b="0" i="0" dirty="0">
                <a:solidFill>
                  <a:srgbClr val="555555"/>
                </a:solidFill>
                <a:effectLst/>
                <a:latin typeface="AppleSDGothicNeo"/>
              </a:rPr>
              <a:t>따라서 특별한 경우가 아니라면</a:t>
            </a:r>
            <a:r>
              <a:rPr lang="en-US" altLang="ko-KR" sz="1400" b="0" i="0" dirty="0">
                <a:solidFill>
                  <a:srgbClr val="555555"/>
                </a:solidFill>
                <a:effectLst/>
                <a:latin typeface="AppleSDGothicNeo"/>
              </a:rPr>
              <a:t>, Debian </a:t>
            </a:r>
            <a:r>
              <a:rPr lang="ko-KR" altLang="en-US" sz="1400" b="0" i="0" dirty="0">
                <a:solidFill>
                  <a:srgbClr val="555555"/>
                </a:solidFill>
                <a:effectLst/>
                <a:latin typeface="AppleSDGothicNeo"/>
              </a:rPr>
              <a:t>이미지를 사용하는 것을 추천한다</a:t>
            </a:r>
            <a:r>
              <a:rPr lang="en-US" altLang="ko-KR" sz="1400" b="0" i="0" dirty="0">
                <a:solidFill>
                  <a:srgbClr val="555555"/>
                </a:solidFill>
                <a:effectLst/>
                <a:latin typeface="AppleSDGothicNeo"/>
              </a:rPr>
              <a:t>.</a:t>
            </a:r>
          </a:p>
          <a:p>
            <a:pPr algn="l"/>
            <a:r>
              <a:rPr lang="en-US" altLang="ko-KR" sz="1400" b="1" i="0" dirty="0">
                <a:solidFill>
                  <a:srgbClr val="555555"/>
                </a:solidFill>
                <a:effectLst/>
                <a:latin typeface="AppleSDGothicNeo"/>
              </a:rPr>
              <a:t>Latest </a:t>
            </a:r>
          </a:p>
          <a:p>
            <a:pPr algn="l"/>
            <a:r>
              <a:rPr lang="ko-KR" altLang="en-US" sz="1400" i="0" dirty="0">
                <a:solidFill>
                  <a:srgbClr val="555555"/>
                </a:solidFill>
                <a:effectLst/>
                <a:latin typeface="AppleSDGothicNeo"/>
              </a:rPr>
              <a:t>마지막 이미지</a:t>
            </a:r>
            <a:endParaRPr lang="en-US" altLang="ko-KR" sz="1400" i="0" dirty="0">
              <a:solidFill>
                <a:srgbClr val="555555"/>
              </a:solidFill>
              <a:effectLst/>
              <a:latin typeface="AppleSDGothicNeo"/>
            </a:endParaRPr>
          </a:p>
        </p:txBody>
      </p:sp>
    </p:spTree>
    <p:extLst>
      <p:ext uri="{BB962C8B-B14F-4D97-AF65-F5344CB8AC3E}">
        <p14:creationId xmlns:p14="http://schemas.microsoft.com/office/powerpoint/2010/main" val="21719458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67984"/>
            <a:ext cx="10515600" cy="590931"/>
          </a:xfrm>
        </p:spPr>
        <p:txBody>
          <a:bodyPr/>
          <a:lstStyle/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Container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-108520" y="843558"/>
            <a:ext cx="180528" cy="5165356"/>
          </a:xfrm>
          <a:prstGeom prst="roundRect">
            <a:avLst>
              <a:gd name="adj" fmla="val 36457"/>
            </a:avLst>
          </a:prstGeom>
          <a:solidFill>
            <a:srgbClr val="F2502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E70012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12119992" y="843558"/>
            <a:ext cx="180528" cy="5165356"/>
          </a:xfrm>
          <a:prstGeom prst="roundRect">
            <a:avLst>
              <a:gd name="adj" fmla="val 36457"/>
            </a:avLst>
          </a:prstGeom>
          <a:solidFill>
            <a:srgbClr val="F2502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E70012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1AD9781-5F8D-C324-57D4-EF464A073F39}"/>
              </a:ext>
            </a:extLst>
          </p:cNvPr>
          <p:cNvSpPr/>
          <p:nvPr/>
        </p:nvSpPr>
        <p:spPr>
          <a:xfrm>
            <a:off x="838200" y="2280557"/>
            <a:ext cx="4679930" cy="38735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Docker Image</a:t>
            </a:r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A7FBA8A-AEC7-C824-8D4A-19B7EC454C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130" y="2949208"/>
            <a:ext cx="2535238" cy="67088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FE94F4B-310D-C91B-55ED-8CF1013F2E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8165" y="3171478"/>
            <a:ext cx="2324100" cy="101917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1F66450-3381-0FCE-C0C1-7BF232937B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0563" y="4190653"/>
            <a:ext cx="2085975" cy="85725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9394E5D-F5DD-5000-9673-AC18366D5A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36527" y="4420860"/>
            <a:ext cx="2057400" cy="96202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F956DE4-1A7F-2291-2F8F-A3B46FBB81A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9259" y="5216638"/>
            <a:ext cx="2771775" cy="86677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BFDA11D-708A-A8AB-BA18-54731D1FF478}"/>
              </a:ext>
            </a:extLst>
          </p:cNvPr>
          <p:cNvSpPr txBox="1"/>
          <p:nvPr/>
        </p:nvSpPr>
        <p:spPr>
          <a:xfrm>
            <a:off x="4056743" y="1584164"/>
            <a:ext cx="4078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Build &gt; </a:t>
            </a:r>
            <a:r>
              <a:rPr lang="en-US" altLang="ko-KR" b="1" dirty="0"/>
              <a:t>Run</a:t>
            </a:r>
            <a:r>
              <a:rPr lang="en-US" altLang="ko-KR" dirty="0"/>
              <a:t> &gt; Terminate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3CCDBE3-160F-AC10-448A-AB08C12043D7}"/>
              </a:ext>
            </a:extLst>
          </p:cNvPr>
          <p:cNvSpPr/>
          <p:nvPr/>
        </p:nvSpPr>
        <p:spPr>
          <a:xfrm>
            <a:off x="6588940" y="2280557"/>
            <a:ext cx="4679930" cy="38735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Docker Container</a:t>
            </a:r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666D12AE-6DCB-CD27-5972-5DEF15DEBA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3870" y="2949208"/>
            <a:ext cx="2535238" cy="67088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35B0B2B9-6690-C2F7-F5BB-C541D83CE5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8905" y="3171478"/>
            <a:ext cx="2324100" cy="101917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CCF05C67-3F2C-17F6-E805-FF36EB0773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1303" y="4190653"/>
            <a:ext cx="2085975" cy="85725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3829910A-1CF2-9BF0-DD6D-51DC0021EE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87267" y="4420860"/>
            <a:ext cx="2057400" cy="962025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5435D508-B572-6EA8-E44D-4674FBEB63E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09999" y="5216638"/>
            <a:ext cx="2771775" cy="866775"/>
          </a:xfrm>
          <a:prstGeom prst="rect">
            <a:avLst/>
          </a:prstGeom>
        </p:spPr>
      </p:pic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09C32A86-A96D-378B-44E5-A0C839B54408}"/>
              </a:ext>
            </a:extLst>
          </p:cNvPr>
          <p:cNvSpPr/>
          <p:nvPr/>
        </p:nvSpPr>
        <p:spPr>
          <a:xfrm>
            <a:off x="5673463" y="4012967"/>
            <a:ext cx="804295" cy="35537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12804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67984"/>
            <a:ext cx="10515600" cy="590931"/>
          </a:xfrm>
        </p:spPr>
        <p:txBody>
          <a:bodyPr/>
          <a:lstStyle/>
          <a:p>
            <a:pPr algn="ctr"/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실습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 Install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-108520" y="843558"/>
            <a:ext cx="180528" cy="5165356"/>
          </a:xfrm>
          <a:prstGeom prst="roundRect">
            <a:avLst>
              <a:gd name="adj" fmla="val 36457"/>
            </a:avLst>
          </a:prstGeom>
          <a:solidFill>
            <a:srgbClr val="F2502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E70012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12119992" y="843558"/>
            <a:ext cx="180528" cy="5165356"/>
          </a:xfrm>
          <a:prstGeom prst="roundRect">
            <a:avLst>
              <a:gd name="adj" fmla="val 36457"/>
            </a:avLst>
          </a:prstGeom>
          <a:solidFill>
            <a:srgbClr val="F2502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E70012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7F21CE0-B63A-6F5E-9D36-E4D10FE5A9B8}"/>
              </a:ext>
            </a:extLst>
          </p:cNvPr>
          <p:cNvSpPr txBox="1"/>
          <p:nvPr/>
        </p:nvSpPr>
        <p:spPr>
          <a:xfrm>
            <a:off x="1032933" y="1439333"/>
            <a:ext cx="77893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Docker Desktop</a:t>
            </a:r>
          </a:p>
          <a:p>
            <a:endParaRPr lang="en-US" altLang="ko-KR" dirty="0"/>
          </a:p>
          <a:p>
            <a:r>
              <a:rPr lang="en-US" altLang="ko-KR" dirty="0">
                <a:hlinkClick r:id="rId2"/>
              </a:rPr>
              <a:t>https://www.docker.com/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mariadb</a:t>
            </a: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4153601F-8202-260D-6ADC-7B8F5CCCA5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6996" y="1900998"/>
            <a:ext cx="3335866" cy="3970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6651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67984"/>
            <a:ext cx="10515600" cy="590931"/>
          </a:xfrm>
        </p:spPr>
        <p:txBody>
          <a:bodyPr/>
          <a:lstStyle/>
          <a:p>
            <a:pPr algn="ctr"/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실습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 Container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-108520" y="843558"/>
            <a:ext cx="180528" cy="5165356"/>
          </a:xfrm>
          <a:prstGeom prst="roundRect">
            <a:avLst>
              <a:gd name="adj" fmla="val 36457"/>
            </a:avLst>
          </a:prstGeom>
          <a:solidFill>
            <a:srgbClr val="F2502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E70012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12119992" y="843558"/>
            <a:ext cx="180528" cy="5165356"/>
          </a:xfrm>
          <a:prstGeom prst="roundRect">
            <a:avLst>
              <a:gd name="adj" fmla="val 36457"/>
            </a:avLst>
          </a:prstGeom>
          <a:solidFill>
            <a:srgbClr val="F2502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E70012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BFDA11D-708A-A8AB-BA18-54731D1FF478}"/>
              </a:ext>
            </a:extLst>
          </p:cNvPr>
          <p:cNvSpPr txBox="1"/>
          <p:nvPr/>
        </p:nvSpPr>
        <p:spPr>
          <a:xfrm>
            <a:off x="1089459" y="1304764"/>
            <a:ext cx="4078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inspect</a:t>
            </a:r>
            <a:endParaRPr lang="ko-KR" altLang="en-US" b="1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13F53A9-4F63-7C15-3358-3FA095DAE2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1862" y="1674096"/>
            <a:ext cx="5548276" cy="4252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085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67984"/>
            <a:ext cx="10515600" cy="590931"/>
          </a:xfrm>
        </p:spPr>
        <p:txBody>
          <a:bodyPr/>
          <a:lstStyle/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Docker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overlay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filesystem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-108520" y="843558"/>
            <a:ext cx="180528" cy="5165356"/>
          </a:xfrm>
          <a:prstGeom prst="roundRect">
            <a:avLst>
              <a:gd name="adj" fmla="val 36457"/>
            </a:avLst>
          </a:prstGeom>
          <a:solidFill>
            <a:srgbClr val="F2502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E70012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12119992" y="843558"/>
            <a:ext cx="180528" cy="5165356"/>
          </a:xfrm>
          <a:prstGeom prst="roundRect">
            <a:avLst>
              <a:gd name="adj" fmla="val 36457"/>
            </a:avLst>
          </a:prstGeom>
          <a:solidFill>
            <a:srgbClr val="F2502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E70012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BFDA11D-708A-A8AB-BA18-54731D1FF478}"/>
              </a:ext>
            </a:extLst>
          </p:cNvPr>
          <p:cNvSpPr txBox="1"/>
          <p:nvPr/>
        </p:nvSpPr>
        <p:spPr>
          <a:xfrm>
            <a:off x="1130139" y="1177013"/>
            <a:ext cx="88758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err="1"/>
              <a:t>CoW</a:t>
            </a:r>
            <a:r>
              <a:rPr lang="en-US" altLang="ko-KR" sz="1400" b="1" dirty="0"/>
              <a:t>(Copy-on-Write)</a:t>
            </a:r>
          </a:p>
          <a:p>
            <a:r>
              <a:rPr lang="ko-KR" altLang="en-US" sz="1400" b="0" i="0" dirty="0">
                <a:solidFill>
                  <a:srgbClr val="BDC1C6"/>
                </a:solidFill>
                <a:effectLst/>
                <a:latin typeface="Apple SD Gothic Neo"/>
              </a:rPr>
              <a:t>리소스가 복제되었지만 수정되지 않은 경우 새 리소스를 </a:t>
            </a:r>
            <a:r>
              <a:rPr lang="ko-KR" altLang="en-US" sz="1400" dirty="0">
                <a:solidFill>
                  <a:srgbClr val="BDC1C6"/>
                </a:solidFill>
                <a:latin typeface="Apple SD Gothic Neo"/>
              </a:rPr>
              <a:t>만들지 않음</a:t>
            </a:r>
            <a:r>
              <a:rPr lang="en-US" altLang="ko-KR" sz="1400" dirty="0">
                <a:solidFill>
                  <a:srgbClr val="BDC1C6"/>
                </a:solidFill>
                <a:latin typeface="Apple SD Gothic Neo"/>
              </a:rPr>
              <a:t>.</a:t>
            </a:r>
            <a:endParaRPr lang="ko-KR" altLang="en-US" sz="14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4033E07-35C1-6BC8-09BF-332A39A0E55D}"/>
              </a:ext>
            </a:extLst>
          </p:cNvPr>
          <p:cNvSpPr/>
          <p:nvPr/>
        </p:nvSpPr>
        <p:spPr>
          <a:xfrm>
            <a:off x="2147570" y="1807487"/>
            <a:ext cx="5943600" cy="38735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Docker Image</a:t>
            </a:r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149F5B9-6EAB-0A08-F3BF-79CF660072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5806" y="2935476"/>
            <a:ext cx="2535238" cy="67088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8535364-6327-8875-3BCA-BFE5E6B2AA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8393" y="2829907"/>
            <a:ext cx="2324100" cy="101917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FDA4F0F-0B31-14DF-0B04-7564C278F3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0436" y="3849082"/>
            <a:ext cx="2085975" cy="85725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0BC2CC7-9B97-5C44-4DE4-8E2B6059CF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61743" y="4154841"/>
            <a:ext cx="2057400" cy="96202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069CEDA-1866-7809-5CA6-EFB8E93D33E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17302" y="4776976"/>
            <a:ext cx="2771775" cy="866775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2B7993FA-A67C-A775-DC59-84C9FBB7C9DE}"/>
              </a:ext>
            </a:extLst>
          </p:cNvPr>
          <p:cNvSpPr/>
          <p:nvPr/>
        </p:nvSpPr>
        <p:spPr>
          <a:xfrm>
            <a:off x="2817302" y="2595638"/>
            <a:ext cx="6007384" cy="38735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Docker Container</a:t>
            </a:r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1C1FE5DF-9233-94CC-F9C1-F00450844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6864" y="3690219"/>
            <a:ext cx="2562445" cy="67088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D5DF2C00-C567-10D3-1FF8-B99E29C6B7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9451" y="3584650"/>
            <a:ext cx="2349041" cy="101917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D4B8EFEE-D71F-9763-DB24-324B399470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1495" y="4603825"/>
            <a:ext cx="2108361" cy="85725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9D54A748-9D6A-62F1-0415-FB3742622F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82801" y="4909584"/>
            <a:ext cx="2079479" cy="962025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F1879E01-8F1C-527A-0BB4-1D1CA926004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38361" y="5531719"/>
            <a:ext cx="2801520" cy="86677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998BB98C-B1C8-FADF-D79A-A87E093BF349}"/>
              </a:ext>
            </a:extLst>
          </p:cNvPr>
          <p:cNvSpPr txBox="1"/>
          <p:nvPr/>
        </p:nvSpPr>
        <p:spPr>
          <a:xfrm>
            <a:off x="8824686" y="1976362"/>
            <a:ext cx="147098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Lower-layer</a:t>
            </a:r>
            <a:endParaRPr lang="ko-KR" altLang="en-US" b="1" dirty="0"/>
          </a:p>
          <a:p>
            <a:r>
              <a:rPr lang="en-US" altLang="ko-KR" b="1" dirty="0"/>
              <a:t> </a:t>
            </a:r>
          </a:p>
          <a:p>
            <a:endParaRPr lang="en-US" altLang="ko-KR" b="1" dirty="0"/>
          </a:p>
          <a:p>
            <a:r>
              <a:rPr lang="en-US" altLang="ko-KR" b="1" dirty="0"/>
              <a:t>Upper-layer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0507549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67984"/>
            <a:ext cx="10515600" cy="590931"/>
          </a:xfrm>
        </p:spPr>
        <p:txBody>
          <a:bodyPr/>
          <a:lstStyle/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Container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-108520" y="843558"/>
            <a:ext cx="180528" cy="5165356"/>
          </a:xfrm>
          <a:prstGeom prst="roundRect">
            <a:avLst>
              <a:gd name="adj" fmla="val 36457"/>
            </a:avLst>
          </a:prstGeom>
          <a:solidFill>
            <a:srgbClr val="F2502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E70012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12119992" y="843558"/>
            <a:ext cx="180528" cy="5165356"/>
          </a:xfrm>
          <a:prstGeom prst="roundRect">
            <a:avLst>
              <a:gd name="adj" fmla="val 36457"/>
            </a:avLst>
          </a:prstGeom>
          <a:solidFill>
            <a:srgbClr val="F2502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E70012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90BFCD-3C33-C879-8C5D-E2E9BA35C5B9}"/>
              </a:ext>
            </a:extLst>
          </p:cNvPr>
          <p:cNvSpPr txBox="1"/>
          <p:nvPr/>
        </p:nvSpPr>
        <p:spPr>
          <a:xfrm>
            <a:off x="1085850" y="1134238"/>
            <a:ext cx="1026795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altLang="ko-KR" b="1" i="0" dirty="0" err="1">
                <a:solidFill>
                  <a:srgbClr val="232629"/>
                </a:solidFill>
                <a:effectLst/>
                <a:latin typeface="inherit"/>
              </a:rPr>
              <a:t>LowerDir</a:t>
            </a:r>
            <a:r>
              <a:rPr lang="en-US" altLang="ko-KR" b="0" i="0" dirty="0">
                <a:solidFill>
                  <a:srgbClr val="232629"/>
                </a:solidFill>
                <a:effectLst/>
                <a:latin typeface="-apple-system"/>
              </a:rPr>
              <a:t>: these are the read-only layers of an overlay filesystem. For docker, these are the image layers assembled in order.</a:t>
            </a:r>
          </a:p>
          <a:p>
            <a:pPr algn="l" fontAlgn="base"/>
            <a:r>
              <a:rPr lang="en-US" altLang="ko-KR" b="1" i="0" dirty="0" err="1">
                <a:solidFill>
                  <a:srgbClr val="232629"/>
                </a:solidFill>
                <a:effectLst/>
                <a:latin typeface="inherit"/>
              </a:rPr>
              <a:t>UpperDir</a:t>
            </a:r>
            <a:r>
              <a:rPr lang="en-US" altLang="ko-KR" b="0" i="0" dirty="0">
                <a:solidFill>
                  <a:srgbClr val="232629"/>
                </a:solidFill>
                <a:effectLst/>
                <a:latin typeface="-apple-system"/>
              </a:rPr>
              <a:t>: this is the read-write layer of an overlay filesystem. For docker, that is equivalent to the container specific layer which contains changes made by that container.</a:t>
            </a:r>
          </a:p>
          <a:p>
            <a:pPr algn="l" fontAlgn="base"/>
            <a:r>
              <a:rPr lang="en-US" altLang="ko-KR" b="1" i="0" dirty="0" err="1">
                <a:solidFill>
                  <a:srgbClr val="232629"/>
                </a:solidFill>
                <a:effectLst/>
                <a:latin typeface="inherit"/>
              </a:rPr>
              <a:t>WorkDir</a:t>
            </a:r>
            <a:r>
              <a:rPr lang="en-US" altLang="ko-KR" b="0" i="0" dirty="0">
                <a:solidFill>
                  <a:srgbClr val="232629"/>
                </a:solidFill>
                <a:effectLst/>
                <a:latin typeface="-apple-system"/>
              </a:rPr>
              <a:t>: this is a required directory for overlay, it needs an empty directory for internal use.</a:t>
            </a:r>
          </a:p>
          <a:p>
            <a:pPr algn="l" fontAlgn="base"/>
            <a:r>
              <a:rPr lang="en-US" altLang="ko-KR" b="1" i="0" dirty="0" err="1">
                <a:solidFill>
                  <a:srgbClr val="232629"/>
                </a:solidFill>
                <a:effectLst/>
                <a:latin typeface="inherit"/>
              </a:rPr>
              <a:t>MergedDir</a:t>
            </a:r>
            <a:r>
              <a:rPr lang="en-US" altLang="ko-KR" b="0" i="0" dirty="0">
                <a:solidFill>
                  <a:srgbClr val="232629"/>
                </a:solidFill>
                <a:effectLst/>
                <a:latin typeface="-apple-system"/>
              </a:rPr>
              <a:t>: this is the result of the overlay filesystem. Docker effectively </a:t>
            </a:r>
            <a:r>
              <a:rPr lang="en-US" altLang="ko-KR" b="0" i="0" dirty="0" err="1">
                <a:solidFill>
                  <a:srgbClr val="232629"/>
                </a:solidFill>
                <a:effectLst/>
                <a:latin typeface="-apple-system"/>
              </a:rPr>
              <a:t>chroot's</a:t>
            </a:r>
            <a:r>
              <a:rPr lang="en-US" altLang="ko-KR" b="0" i="0" dirty="0">
                <a:solidFill>
                  <a:srgbClr val="232629"/>
                </a:solidFill>
                <a:effectLst/>
                <a:latin typeface="-apple-system"/>
              </a:rPr>
              <a:t> into this directory when running the container.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7D9EFF-35B6-24BE-2458-3D0184BE67D2}"/>
              </a:ext>
            </a:extLst>
          </p:cNvPr>
          <p:cNvSpPr txBox="1"/>
          <p:nvPr/>
        </p:nvSpPr>
        <p:spPr>
          <a:xfrm>
            <a:off x="1085850" y="3369272"/>
            <a:ext cx="71564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u="sng" dirty="0">
                <a:effectLst/>
                <a:latin typeface="-apple-system"/>
                <a:hlinkClick r:id="rId2"/>
              </a:rPr>
              <a:t>https://www.kernel.org/doc/Documentation/filesystems/overlayfs.txt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EB5EA7D-B207-2DB2-393D-137E75E0E9E9}"/>
              </a:ext>
            </a:extLst>
          </p:cNvPr>
          <p:cNvSpPr txBox="1"/>
          <p:nvPr/>
        </p:nvSpPr>
        <p:spPr>
          <a:xfrm>
            <a:off x="1085850" y="3795238"/>
            <a:ext cx="62103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https://docs.docker.com/storage/storagedriver/</a:t>
            </a:r>
            <a:endParaRPr lang="ko-KR" altLang="en-US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60005224-2D03-0358-F5ED-482C79956C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1663" y="4221204"/>
            <a:ext cx="8983939" cy="2368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3466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67984"/>
            <a:ext cx="10515600" cy="590931"/>
          </a:xfrm>
        </p:spPr>
        <p:txBody>
          <a:bodyPr/>
          <a:lstStyle/>
          <a:p>
            <a:pPr algn="ctr"/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실습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 Container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-108520" y="843558"/>
            <a:ext cx="180528" cy="5165356"/>
          </a:xfrm>
          <a:prstGeom prst="roundRect">
            <a:avLst>
              <a:gd name="adj" fmla="val 36457"/>
            </a:avLst>
          </a:prstGeom>
          <a:solidFill>
            <a:srgbClr val="F2502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E70012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12119992" y="843558"/>
            <a:ext cx="180528" cy="5165356"/>
          </a:xfrm>
          <a:prstGeom prst="roundRect">
            <a:avLst>
              <a:gd name="adj" fmla="val 36457"/>
            </a:avLst>
          </a:prstGeom>
          <a:solidFill>
            <a:srgbClr val="F2502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E7001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E62B99-9DFE-BA72-8826-CF37BE077920}"/>
              </a:ext>
            </a:extLst>
          </p:cNvPr>
          <p:cNvSpPr txBox="1"/>
          <p:nvPr/>
        </p:nvSpPr>
        <p:spPr>
          <a:xfrm>
            <a:off x="454792" y="1683125"/>
            <a:ext cx="6489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Find</a:t>
            </a:r>
            <a:r>
              <a:rPr lang="en-US" altLang="ko-KR" dirty="0"/>
              <a:t> - "</a:t>
            </a:r>
            <a:r>
              <a:rPr lang="en-US" altLang="ko-KR" dirty="0" err="1"/>
              <a:t>MergedDir</a:t>
            </a:r>
            <a:r>
              <a:rPr lang="en-US" altLang="ko-KR" dirty="0"/>
              <a:t>”, "</a:t>
            </a:r>
            <a:r>
              <a:rPr lang="en-US" altLang="ko-KR" dirty="0" err="1"/>
              <a:t>UpperDir</a:t>
            </a:r>
            <a:r>
              <a:rPr lang="en-US" altLang="ko-KR" dirty="0"/>
              <a:t>“, "</a:t>
            </a:r>
            <a:r>
              <a:rPr lang="en-US" altLang="ko-KR" dirty="0" err="1"/>
              <a:t>WorkDir</a:t>
            </a:r>
            <a:r>
              <a:rPr lang="en-US" altLang="ko-KR" dirty="0"/>
              <a:t>“, “Layer”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5F011B-4633-4CFE-CB6B-8E73B9BBFDB1}"/>
              </a:ext>
            </a:extLst>
          </p:cNvPr>
          <p:cNvSpPr txBox="1"/>
          <p:nvPr/>
        </p:nvSpPr>
        <p:spPr>
          <a:xfrm>
            <a:off x="3938751" y="1291336"/>
            <a:ext cx="6489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data\docker\overlay2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70597D-1919-E87B-C780-283D2D32E881}"/>
              </a:ext>
            </a:extLst>
          </p:cNvPr>
          <p:cNvSpPr txBox="1"/>
          <p:nvPr/>
        </p:nvSpPr>
        <p:spPr>
          <a:xfrm>
            <a:off x="838200" y="3649690"/>
            <a:ext cx="6489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sha256(</a:t>
            </a:r>
            <a:r>
              <a:rPr lang="en-US" altLang="ko-KR" dirty="0" err="1"/>
              <a:t>db</a:t>
            </a:r>
            <a:r>
              <a:rPr lang="en-US" altLang="ko-KR" dirty="0"/>
              <a:t> id) &gt; cache-id &gt; overlay2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FE26A6-A9DB-1446-EB22-EBA325927397}"/>
              </a:ext>
            </a:extLst>
          </p:cNvPr>
          <p:cNvSpPr txBox="1"/>
          <p:nvPr/>
        </p:nvSpPr>
        <p:spPr>
          <a:xfrm>
            <a:off x="935421" y="1313793"/>
            <a:ext cx="3436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1. </a:t>
            </a:r>
            <a:r>
              <a:rPr lang="ko-KR" altLang="en-US" b="1" dirty="0"/>
              <a:t>컨테이너 구조 확인하기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AEA5A6-2197-081B-FFA8-9F444215033B}"/>
              </a:ext>
            </a:extLst>
          </p:cNvPr>
          <p:cNvSpPr txBox="1"/>
          <p:nvPr/>
        </p:nvSpPr>
        <p:spPr>
          <a:xfrm>
            <a:off x="838200" y="3326525"/>
            <a:ext cx="3436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2. </a:t>
            </a:r>
            <a:r>
              <a:rPr lang="ko-KR" altLang="en-US" b="1" dirty="0"/>
              <a:t>이미지 구조 확인하기</a:t>
            </a:r>
            <a:endParaRPr lang="en-US" altLang="ko-KR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E1B30B-923F-4088-6EC6-BFF20EF20C28}"/>
              </a:ext>
            </a:extLst>
          </p:cNvPr>
          <p:cNvSpPr txBox="1"/>
          <p:nvPr/>
        </p:nvSpPr>
        <p:spPr>
          <a:xfrm>
            <a:off x="820026" y="4019022"/>
            <a:ext cx="809274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docker history</a:t>
            </a:r>
          </a:p>
          <a:p>
            <a:r>
              <a:rPr lang="en-US" altLang="ko-KR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1.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레이어 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"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db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id" 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확인</a:t>
            </a:r>
            <a:endParaRPr lang="en-US" altLang="ko-KR" b="0" i="0" dirty="0">
              <a:solidFill>
                <a:srgbClr val="000000"/>
              </a:solidFill>
              <a:effectLst/>
              <a:latin typeface="Roboto" panose="02000000000000000000" pitchFamily="2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Roboto" panose="02000000000000000000" pitchFamily="2" charset="0"/>
              </a:rPr>
              <a:t> docker\image\overlay2\</a:t>
            </a:r>
            <a:r>
              <a:rPr lang="en-US" altLang="ko-KR" dirty="0" err="1">
                <a:solidFill>
                  <a:srgbClr val="000000"/>
                </a:solidFill>
                <a:latin typeface="Roboto" panose="02000000000000000000" pitchFamily="2" charset="0"/>
              </a:rPr>
              <a:t>layerdb</a:t>
            </a:r>
            <a:r>
              <a:rPr lang="en-US" altLang="ko-KR" dirty="0">
                <a:solidFill>
                  <a:srgbClr val="000000"/>
                </a:solidFill>
                <a:latin typeface="Roboto" panose="02000000000000000000" pitchFamily="2" charset="0"/>
              </a:rPr>
              <a:t>\sha256 </a:t>
            </a:r>
            <a:r>
              <a:rPr lang="en-US" altLang="ko-KR" dirty="0"/>
              <a:t>Check</a:t>
            </a:r>
          </a:p>
          <a:p>
            <a:r>
              <a:rPr lang="en-US" altLang="ko-KR" dirty="0"/>
              <a:t>2. </a:t>
            </a:r>
            <a:r>
              <a:rPr lang="ko-KR" altLang="en-US" dirty="0"/>
              <a:t>레이어 </a:t>
            </a:r>
            <a:r>
              <a:rPr lang="en-US" altLang="ko-KR" dirty="0"/>
              <a:t>“</a:t>
            </a:r>
            <a:r>
              <a:rPr lang="en-US" altLang="ko-KR" dirty="0" err="1"/>
              <a:t>chach</a:t>
            </a:r>
            <a:r>
              <a:rPr lang="en-US" altLang="ko-KR" dirty="0"/>
              <a:t>-id” </a:t>
            </a:r>
            <a:r>
              <a:rPr lang="ko-KR" altLang="en-US" dirty="0"/>
              <a:t>확인</a:t>
            </a:r>
            <a:endParaRPr lang="en-US" altLang="ko-KR" dirty="0"/>
          </a:p>
          <a:p>
            <a:r>
              <a:rPr lang="en-US" altLang="ko-KR" dirty="0"/>
              <a:t>3. overlay2 </a:t>
            </a:r>
            <a:r>
              <a:rPr lang="ko-KR" altLang="en-US" dirty="0"/>
              <a:t>확인</a:t>
            </a:r>
            <a:endParaRPr lang="en-US" altLang="ko-KR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350CF23-CD87-FFA2-A8BB-A9422FD0F648}"/>
              </a:ext>
            </a:extLst>
          </p:cNvPr>
          <p:cNvSpPr txBox="1"/>
          <p:nvPr/>
        </p:nvSpPr>
        <p:spPr>
          <a:xfrm>
            <a:off x="3938751" y="3286632"/>
            <a:ext cx="77382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dirty="0"/>
              <a:t>data\docker\image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881985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-108520" y="843558"/>
            <a:ext cx="180528" cy="5165356"/>
          </a:xfrm>
          <a:prstGeom prst="roundRect">
            <a:avLst>
              <a:gd name="adj" fmla="val 36457"/>
            </a:avLst>
          </a:prstGeom>
          <a:solidFill>
            <a:srgbClr val="F2502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E70012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12119992" y="843558"/>
            <a:ext cx="180528" cy="5165356"/>
          </a:xfrm>
          <a:prstGeom prst="roundRect">
            <a:avLst>
              <a:gd name="adj" fmla="val 36457"/>
            </a:avLst>
          </a:prstGeom>
          <a:solidFill>
            <a:srgbClr val="F2502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E70012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013A87-0CBD-1230-AD1C-10169709A23A}"/>
              </a:ext>
            </a:extLst>
          </p:cNvPr>
          <p:cNvSpPr txBox="1"/>
          <p:nvPr/>
        </p:nvSpPr>
        <p:spPr>
          <a:xfrm>
            <a:off x="1227667" y="1995075"/>
            <a:ext cx="918633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</a:t>
            </a:r>
            <a:r>
              <a:rPr lang="en-US" altLang="ko-KR" dirty="0" err="1"/>
              <a:t>Mariadb</a:t>
            </a:r>
            <a:r>
              <a:rPr lang="en-US" altLang="ko-KR" dirty="0"/>
              <a:t> image run</a:t>
            </a:r>
            <a:br>
              <a:rPr lang="en-US" altLang="ko-KR" dirty="0"/>
            </a:br>
            <a:r>
              <a:rPr lang="en-US" altLang="ko-KR" dirty="0"/>
              <a:t>    https://hub.docker.com/_/mariadb</a:t>
            </a:r>
          </a:p>
          <a:p>
            <a:endParaRPr lang="en-US" altLang="ko-KR" dirty="0"/>
          </a:p>
          <a:p>
            <a:r>
              <a:rPr lang="en-US" altLang="ko-KR" dirty="0"/>
              <a:t>2. DBMS Tool Connect to </a:t>
            </a:r>
            <a:r>
              <a:rPr lang="en-US" altLang="ko-KR" dirty="0" err="1"/>
              <a:t>mariadb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3. Docker Check</a:t>
            </a:r>
          </a:p>
          <a:p>
            <a:r>
              <a:rPr lang="en-US" altLang="ko-KR" dirty="0"/>
              <a:t>- Container check   </a:t>
            </a:r>
          </a:p>
          <a:p>
            <a:r>
              <a:rPr lang="en-US" altLang="ko-KR" dirty="0"/>
              <a:t>- Logs check</a:t>
            </a:r>
          </a:p>
          <a:p>
            <a:r>
              <a:rPr lang="en-US" altLang="ko-KR" dirty="0"/>
              <a:t>- Connect shell </a:t>
            </a:r>
          </a:p>
          <a:p>
            <a:endParaRPr lang="en-US" altLang="ko-KR" dirty="0"/>
          </a:p>
          <a:p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inspect,</a:t>
            </a:r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logs, exec</a:t>
            </a:r>
          </a:p>
          <a:p>
            <a:endParaRPr lang="en-US" altLang="ko-KR" b="1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altLang="ko-KR" b="1" dirty="0">
              <a:solidFill>
                <a:schemeClr val="bg1">
                  <a:lumMod val="50000"/>
                </a:schemeClr>
              </a:solidFill>
            </a:endParaRPr>
          </a:p>
          <a:p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A94C2695-D5FB-4BDC-EFDC-A712F7E14CBE}"/>
              </a:ext>
            </a:extLst>
          </p:cNvPr>
          <p:cNvSpPr txBox="1">
            <a:spLocks/>
          </p:cNvSpPr>
          <p:nvPr/>
        </p:nvSpPr>
        <p:spPr>
          <a:xfrm>
            <a:off x="838200" y="267984"/>
            <a:ext cx="10515600" cy="590931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실습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 Container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690D18-F3E5-542A-B008-BC36FFE5E13E}"/>
              </a:ext>
            </a:extLst>
          </p:cNvPr>
          <p:cNvSpPr txBox="1"/>
          <p:nvPr/>
        </p:nvSpPr>
        <p:spPr>
          <a:xfrm>
            <a:off x="935421" y="1313793"/>
            <a:ext cx="3436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1. </a:t>
            </a:r>
            <a:r>
              <a:rPr lang="ko-KR" altLang="en-US" b="1" dirty="0"/>
              <a:t>컨테이너 실행하기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D59E565-D3D7-12D7-94B7-01252122CF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6710" y="2876771"/>
            <a:ext cx="5102950" cy="3502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5542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-108520" y="843558"/>
            <a:ext cx="180528" cy="5165356"/>
          </a:xfrm>
          <a:prstGeom prst="roundRect">
            <a:avLst>
              <a:gd name="adj" fmla="val 36457"/>
            </a:avLst>
          </a:prstGeom>
          <a:solidFill>
            <a:srgbClr val="F2502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E70012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12119992" y="843558"/>
            <a:ext cx="180528" cy="5165356"/>
          </a:xfrm>
          <a:prstGeom prst="roundRect">
            <a:avLst>
              <a:gd name="adj" fmla="val 36457"/>
            </a:avLst>
          </a:prstGeom>
          <a:solidFill>
            <a:srgbClr val="F2502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E70012"/>
              </a:solidFill>
            </a:endParaRP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A94C2695-D5FB-4BDC-EFDC-A712F7E14CBE}"/>
              </a:ext>
            </a:extLst>
          </p:cNvPr>
          <p:cNvSpPr txBox="1">
            <a:spLocks/>
          </p:cNvSpPr>
          <p:nvPr/>
        </p:nvSpPr>
        <p:spPr>
          <a:xfrm>
            <a:off x="838200" y="267984"/>
            <a:ext cx="10515600" cy="590931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FastAPI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BC844AC-8FF8-B0AF-3A52-BD10AE5EE3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4663" y="1699455"/>
            <a:ext cx="4681538" cy="143110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1DBA235-BABF-3CAB-31FD-59B4A66EA0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3000" y="3200170"/>
            <a:ext cx="6843292" cy="338984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BE34FB1-40C5-1285-0007-8CAED4933DE6}"/>
              </a:ext>
            </a:extLst>
          </p:cNvPr>
          <p:cNvSpPr txBox="1"/>
          <p:nvPr/>
        </p:nvSpPr>
        <p:spPr>
          <a:xfrm>
            <a:off x="1085850" y="1134238"/>
            <a:ext cx="102679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ko-KR" altLang="en-US" dirty="0">
                <a:solidFill>
                  <a:srgbClr val="232629"/>
                </a:solidFill>
                <a:latin typeface="-apple-system"/>
              </a:rPr>
              <a:t>높은 성능을 가진 가볍고 빠른 웹 프레임 워크</a:t>
            </a:r>
            <a:endParaRPr lang="en-US" altLang="ko-KR" i="0" dirty="0">
              <a:solidFill>
                <a:srgbClr val="232629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773567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67984"/>
            <a:ext cx="10515600" cy="590931"/>
          </a:xfrm>
        </p:spPr>
        <p:txBody>
          <a:bodyPr/>
          <a:lstStyle/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WHO am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?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-108520" y="843558"/>
            <a:ext cx="180528" cy="5165356"/>
          </a:xfrm>
          <a:prstGeom prst="roundRect">
            <a:avLst>
              <a:gd name="adj" fmla="val 36457"/>
            </a:avLst>
          </a:prstGeom>
          <a:solidFill>
            <a:srgbClr val="F2502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E70012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12119992" y="843558"/>
            <a:ext cx="180528" cy="5165356"/>
          </a:xfrm>
          <a:prstGeom prst="roundRect">
            <a:avLst>
              <a:gd name="adj" fmla="val 36457"/>
            </a:avLst>
          </a:prstGeom>
          <a:solidFill>
            <a:srgbClr val="F2502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E70012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7209" y="3631948"/>
            <a:ext cx="4685389" cy="261220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216" y="1032172"/>
            <a:ext cx="2077993" cy="127876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918" y="3293533"/>
            <a:ext cx="2328283" cy="295062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5CE0FC0-F707-BD5D-BFB8-8B6897C6B0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95638" y="997503"/>
            <a:ext cx="8158162" cy="3337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9570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-108520" y="843558"/>
            <a:ext cx="180528" cy="5165356"/>
          </a:xfrm>
          <a:prstGeom prst="roundRect">
            <a:avLst>
              <a:gd name="adj" fmla="val 36457"/>
            </a:avLst>
          </a:prstGeom>
          <a:solidFill>
            <a:srgbClr val="F2502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E70012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12119992" y="843558"/>
            <a:ext cx="180528" cy="5165356"/>
          </a:xfrm>
          <a:prstGeom prst="roundRect">
            <a:avLst>
              <a:gd name="adj" fmla="val 36457"/>
            </a:avLst>
          </a:prstGeom>
          <a:solidFill>
            <a:srgbClr val="F2502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E70012"/>
              </a:solidFill>
            </a:endParaRP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A94C2695-D5FB-4BDC-EFDC-A712F7E14CBE}"/>
              </a:ext>
            </a:extLst>
          </p:cNvPr>
          <p:cNvSpPr txBox="1">
            <a:spLocks/>
          </p:cNvSpPr>
          <p:nvPr/>
        </p:nvSpPr>
        <p:spPr>
          <a:xfrm>
            <a:off x="838200" y="267984"/>
            <a:ext cx="10515600" cy="590931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FastAPI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구조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A6ADBF9-37CA-8CB9-5BF4-7B7DC427794B}"/>
              </a:ext>
            </a:extLst>
          </p:cNvPr>
          <p:cNvSpPr txBox="1"/>
          <p:nvPr/>
        </p:nvSpPr>
        <p:spPr>
          <a:xfrm>
            <a:off x="1346199" y="1286932"/>
            <a:ext cx="9186334" cy="1954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main.py</a:t>
            </a:r>
          </a:p>
          <a:p>
            <a:r>
              <a:rPr lang="en-US" altLang="ko-KR" sz="1100" b="1" dirty="0"/>
              <a:t>    main</a:t>
            </a:r>
            <a:r>
              <a:rPr lang="ko-KR" altLang="en-US" sz="1100" b="1" dirty="0"/>
              <a:t> </a:t>
            </a:r>
            <a:r>
              <a:rPr lang="en-US" altLang="ko-KR" sz="1100" b="1" dirty="0"/>
              <a:t>endpoint</a:t>
            </a:r>
          </a:p>
          <a:p>
            <a:r>
              <a:rPr lang="en-US" altLang="ko-KR" sz="1100" b="1" dirty="0"/>
              <a:t>api.py</a:t>
            </a:r>
          </a:p>
          <a:p>
            <a:r>
              <a:rPr lang="en-US" altLang="ko-KR" sz="1100" b="1" dirty="0"/>
              <a:t>    REST API endpoint</a:t>
            </a:r>
          </a:p>
          <a:p>
            <a:r>
              <a:rPr lang="en-US" altLang="ko-KR" sz="1100" b="1" dirty="0"/>
              <a:t>crud.py</a:t>
            </a:r>
          </a:p>
          <a:p>
            <a:r>
              <a:rPr lang="en-US" altLang="ko-KR" sz="1100" b="1" dirty="0"/>
              <a:t>    CRUD (database) </a:t>
            </a:r>
            <a:r>
              <a:rPr lang="ko-KR" altLang="en-US" sz="1100" b="1" dirty="0"/>
              <a:t>관련</a:t>
            </a:r>
            <a:endParaRPr lang="en-US" altLang="ko-KR" sz="1100" b="1" dirty="0"/>
          </a:p>
          <a:p>
            <a:r>
              <a:rPr lang="en-US" altLang="ko-KR" sz="1100" b="1" dirty="0"/>
              <a:t>schema.py</a:t>
            </a:r>
          </a:p>
          <a:p>
            <a:r>
              <a:rPr lang="en-US" altLang="ko-KR" sz="1100" b="1" dirty="0"/>
              <a:t>    Class</a:t>
            </a:r>
          </a:p>
          <a:p>
            <a:r>
              <a:rPr lang="en-US" altLang="ko-KR" sz="1100" b="1" dirty="0"/>
              <a:t>config.py</a:t>
            </a:r>
          </a:p>
          <a:p>
            <a:r>
              <a:rPr lang="en-US" altLang="ko-KR" sz="1100" b="1" dirty="0"/>
              <a:t>    </a:t>
            </a:r>
            <a:r>
              <a:rPr lang="ko-KR" altLang="en-US" sz="1100" b="1" dirty="0"/>
              <a:t>환경 설정 </a:t>
            </a:r>
            <a:endParaRPr lang="en-US" altLang="ko-KR" sz="1100" b="1" dirty="0"/>
          </a:p>
          <a:p>
            <a:r>
              <a:rPr lang="en-US" altLang="ko-KR" sz="1100" b="1" dirty="0"/>
              <a:t>start.sh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6E6341-43E5-43A3-8746-79BAE77B4077}"/>
              </a:ext>
            </a:extLst>
          </p:cNvPr>
          <p:cNvSpPr txBox="1"/>
          <p:nvPr/>
        </p:nvSpPr>
        <p:spPr>
          <a:xfrm>
            <a:off x="1346199" y="3426236"/>
            <a:ext cx="6206066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fastapi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FastAPI</a:t>
            </a:r>
            <a:endParaRPr lang="en-US" altLang="ko-K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logging</a:t>
            </a:r>
          </a:p>
          <a:p>
            <a:b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app 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FastAPI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b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@app.get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"/"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root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logging.info(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"Hello World"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"message"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"Hello World"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235193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-108520" y="843558"/>
            <a:ext cx="180528" cy="5165356"/>
          </a:xfrm>
          <a:prstGeom prst="roundRect">
            <a:avLst>
              <a:gd name="adj" fmla="val 36457"/>
            </a:avLst>
          </a:prstGeom>
          <a:solidFill>
            <a:srgbClr val="F2502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E70012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12119992" y="843558"/>
            <a:ext cx="180528" cy="5165356"/>
          </a:xfrm>
          <a:prstGeom prst="roundRect">
            <a:avLst>
              <a:gd name="adj" fmla="val 36457"/>
            </a:avLst>
          </a:prstGeom>
          <a:solidFill>
            <a:srgbClr val="F2502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E70012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013A87-0CBD-1230-AD1C-10169709A23A}"/>
              </a:ext>
            </a:extLst>
          </p:cNvPr>
          <p:cNvSpPr txBox="1"/>
          <p:nvPr/>
        </p:nvSpPr>
        <p:spPr>
          <a:xfrm>
            <a:off x="1320799" y="1303865"/>
            <a:ext cx="91863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Docker</a:t>
            </a:r>
            <a:r>
              <a:rPr lang="ko-KR" altLang="en-US" dirty="0"/>
              <a:t>를 빌드할 때 사용되는 구성 파일</a:t>
            </a:r>
            <a:br>
              <a:rPr lang="en-US" altLang="ko-KR" dirty="0"/>
            </a:br>
            <a:r>
              <a:rPr lang="en-US" altLang="ko-KR" dirty="0"/>
              <a:t>1. </a:t>
            </a:r>
            <a:r>
              <a:rPr lang="ko-KR" altLang="en-US" dirty="0"/>
              <a:t>필요 라이브러리 설치</a:t>
            </a:r>
          </a:p>
          <a:p>
            <a:r>
              <a:rPr lang="en-US" altLang="ko-KR" dirty="0"/>
              <a:t>2. </a:t>
            </a:r>
            <a:r>
              <a:rPr lang="ko-KR" altLang="en-US" dirty="0" err="1"/>
              <a:t>도커</a:t>
            </a:r>
            <a:r>
              <a:rPr lang="ko-KR" altLang="en-US" dirty="0"/>
              <a:t> 실행에 필요한 파일 복사</a:t>
            </a:r>
          </a:p>
          <a:p>
            <a:r>
              <a:rPr lang="en-US" altLang="ko-KR" dirty="0"/>
              <a:t>3. </a:t>
            </a:r>
            <a:r>
              <a:rPr lang="ko-KR" altLang="en-US" dirty="0"/>
              <a:t>서버 환경 설정</a:t>
            </a:r>
          </a:p>
          <a:p>
            <a:r>
              <a:rPr lang="en-US" altLang="ko-KR" dirty="0"/>
              <a:t>4. </a:t>
            </a:r>
            <a:r>
              <a:rPr lang="ko-KR" altLang="en-US" dirty="0"/>
              <a:t>스크립트 실행</a:t>
            </a:r>
            <a:endParaRPr lang="en-US" altLang="ko-KR" dirty="0"/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A94C2695-D5FB-4BDC-EFDC-A712F7E14CBE}"/>
              </a:ext>
            </a:extLst>
          </p:cNvPr>
          <p:cNvSpPr txBox="1">
            <a:spLocks/>
          </p:cNvSpPr>
          <p:nvPr/>
        </p:nvSpPr>
        <p:spPr>
          <a:xfrm>
            <a:off x="838200" y="267984"/>
            <a:ext cx="10515600" cy="590931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Dockerfile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6F1E4F12-534B-F62A-B089-E1DCE85AA0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9826583"/>
              </p:ext>
            </p:extLst>
          </p:nvPr>
        </p:nvGraphicFramePr>
        <p:xfrm>
          <a:off x="1466608" y="2910908"/>
          <a:ext cx="8894716" cy="3258882"/>
        </p:xfrm>
        <a:graphic>
          <a:graphicData uri="http://schemas.openxmlformats.org/drawingml/2006/table">
            <a:tbl>
              <a:tblPr/>
              <a:tblGrid>
                <a:gridCol w="2186297">
                  <a:extLst>
                    <a:ext uri="{9D8B030D-6E8A-4147-A177-3AD203B41FA5}">
                      <a16:colId xmlns:a16="http://schemas.microsoft.com/office/drawing/2014/main" val="552343315"/>
                    </a:ext>
                  </a:extLst>
                </a:gridCol>
                <a:gridCol w="6708419">
                  <a:extLst>
                    <a:ext uri="{9D8B030D-6E8A-4147-A177-3AD203B41FA5}">
                      <a16:colId xmlns:a16="http://schemas.microsoft.com/office/drawing/2014/main" val="4259802907"/>
                    </a:ext>
                  </a:extLst>
                </a:gridCol>
              </a:tblGrid>
              <a:tr h="175302">
                <a:tc>
                  <a:txBody>
                    <a:bodyPr/>
                    <a:lstStyle/>
                    <a:p>
                      <a:r>
                        <a:rPr lang="ko-KR" altLang="en-US" sz="1200" dirty="0">
                          <a:solidFill>
                            <a:srgbClr val="FFFFFF"/>
                          </a:solidFill>
                          <a:effectLst/>
                        </a:rPr>
                        <a:t> </a:t>
                      </a:r>
                    </a:p>
                  </a:txBody>
                  <a:tcPr marL="69289" marR="69289" marT="69289" marB="69289" anchor="ctr">
                    <a:lnL w="9525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9B9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>
                          <a:solidFill>
                            <a:srgbClr val="FFFFFF"/>
                          </a:solidFill>
                          <a:effectLst/>
                        </a:rPr>
                        <a:t> </a:t>
                      </a:r>
                    </a:p>
                  </a:txBody>
                  <a:tcPr marL="69289" marR="69289" marT="69289" marB="69289" anchor="ctr">
                    <a:lnL w="9525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9B9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5578985"/>
                  </a:ext>
                </a:extLst>
              </a:tr>
              <a:tr h="175302">
                <a:tc>
                  <a:txBody>
                    <a:bodyPr/>
                    <a:lstStyle/>
                    <a:p>
                      <a:r>
                        <a:rPr lang="en-US" sz="1200" b="1" dirty="0">
                          <a:effectLst/>
                        </a:rPr>
                        <a:t>FROM</a:t>
                      </a:r>
                      <a:endParaRPr lang="en-US" sz="1200" dirty="0">
                        <a:effectLst/>
                      </a:endParaRPr>
                    </a:p>
                  </a:txBody>
                  <a:tcPr marL="69289" marR="69289" marT="69289" marB="69289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DD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>
                          <a:effectLst/>
                        </a:rPr>
                        <a:t>기본 베이스 이미지</a:t>
                      </a:r>
                    </a:p>
                  </a:txBody>
                  <a:tcPr marL="69289" marR="69289" marT="69289" marB="69289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664992"/>
                  </a:ext>
                </a:extLst>
              </a:tr>
              <a:tr h="287997">
                <a:tc>
                  <a:txBody>
                    <a:bodyPr/>
                    <a:lstStyle/>
                    <a:p>
                      <a:r>
                        <a:rPr lang="en-US" sz="1200" b="1" dirty="0">
                          <a:effectLst/>
                        </a:rPr>
                        <a:t>RUN</a:t>
                      </a:r>
                      <a:endParaRPr lang="en-US" sz="1200" dirty="0">
                        <a:effectLst/>
                      </a:endParaRPr>
                    </a:p>
                  </a:txBody>
                  <a:tcPr marL="69289" marR="69289" marT="69289" marB="69289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DD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>
                          <a:effectLst/>
                        </a:rPr>
                        <a:t>컨테이너를 생성하면서 실행할 명령</a:t>
                      </a:r>
                    </a:p>
                  </a:txBody>
                  <a:tcPr marL="69289" marR="69289" marT="69289" marB="69289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0351681"/>
                  </a:ext>
                </a:extLst>
              </a:tr>
              <a:tr h="287997">
                <a:tc>
                  <a:txBody>
                    <a:bodyPr/>
                    <a:lstStyle/>
                    <a:p>
                      <a:r>
                        <a:rPr lang="en-US" sz="1200" b="1">
                          <a:effectLst/>
                        </a:rPr>
                        <a:t>EXPOSE</a:t>
                      </a:r>
                      <a:endParaRPr lang="en-US" sz="1200">
                        <a:effectLst/>
                      </a:endParaRPr>
                    </a:p>
                  </a:txBody>
                  <a:tcPr marL="69289" marR="69289" marT="69289" marB="69289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DD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>
                          <a:effectLst/>
                        </a:rPr>
                        <a:t>노출 포트</a:t>
                      </a:r>
                      <a:r>
                        <a:rPr lang="en-US" altLang="ko-KR" sz="1200" dirty="0">
                          <a:effectLst/>
                        </a:rPr>
                        <a:t>, </a:t>
                      </a:r>
                      <a:r>
                        <a:rPr lang="ko-KR" altLang="en-US" sz="1200" dirty="0">
                          <a:effectLst/>
                        </a:rPr>
                        <a:t>호스트와 통신할 포트 정보</a:t>
                      </a:r>
                    </a:p>
                  </a:txBody>
                  <a:tcPr marL="69289" marR="69289" marT="69289" marB="69289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6236160"/>
                  </a:ext>
                </a:extLst>
              </a:tr>
              <a:tr h="287997">
                <a:tc>
                  <a:txBody>
                    <a:bodyPr/>
                    <a:lstStyle/>
                    <a:p>
                      <a:r>
                        <a:rPr lang="en-US" sz="1200" b="1" dirty="0">
                          <a:effectLst/>
                        </a:rPr>
                        <a:t>ADD</a:t>
                      </a:r>
                      <a:endParaRPr lang="en-US" sz="1200" dirty="0">
                        <a:effectLst/>
                      </a:endParaRPr>
                    </a:p>
                  </a:txBody>
                  <a:tcPr marL="69289" marR="69289" marT="69289" marB="69289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DD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>
                          <a:effectLst/>
                        </a:rPr>
                        <a:t>압축</a:t>
                      </a:r>
                      <a:r>
                        <a:rPr lang="en-US" altLang="ko-KR" sz="1200" dirty="0">
                          <a:effectLst/>
                        </a:rPr>
                        <a:t>, URL </a:t>
                      </a:r>
                      <a:r>
                        <a:rPr lang="ko-KR" altLang="en-US" sz="1200" dirty="0">
                          <a:effectLst/>
                        </a:rPr>
                        <a:t>등에서도 해제하거나 복사해 오는 것이 가능</a:t>
                      </a:r>
                    </a:p>
                  </a:txBody>
                  <a:tcPr marL="69289" marR="69289" marT="69289" marB="69289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7497164"/>
                  </a:ext>
                </a:extLst>
              </a:tr>
              <a:tr h="175302">
                <a:tc>
                  <a:txBody>
                    <a:bodyPr/>
                    <a:lstStyle/>
                    <a:p>
                      <a:r>
                        <a:rPr lang="en-US" sz="1200" b="1">
                          <a:effectLst/>
                        </a:rPr>
                        <a:t>COPY</a:t>
                      </a:r>
                      <a:endParaRPr lang="en-US" sz="1200">
                        <a:effectLst/>
                      </a:endParaRPr>
                    </a:p>
                  </a:txBody>
                  <a:tcPr marL="69289" marR="69289" marT="69289" marB="69289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DD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>
                          <a:effectLst/>
                        </a:rPr>
                        <a:t>파일</a:t>
                      </a:r>
                      <a:r>
                        <a:rPr lang="en-US" altLang="ko-KR" sz="1200" dirty="0">
                          <a:effectLst/>
                        </a:rPr>
                        <a:t>, </a:t>
                      </a:r>
                      <a:r>
                        <a:rPr lang="ko-KR" altLang="en-US" sz="1200" dirty="0">
                          <a:effectLst/>
                        </a:rPr>
                        <a:t>디렉토리를 복사</a:t>
                      </a:r>
                    </a:p>
                  </a:txBody>
                  <a:tcPr marL="69289" marR="69289" marT="69289" marB="69289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4811365"/>
                  </a:ext>
                </a:extLst>
              </a:tr>
              <a:tr h="287997">
                <a:tc>
                  <a:txBody>
                    <a:bodyPr/>
                    <a:lstStyle/>
                    <a:p>
                      <a:r>
                        <a:rPr lang="en-US" sz="1200" b="1" dirty="0">
                          <a:effectLst/>
                        </a:rPr>
                        <a:t>WORKDIR</a:t>
                      </a:r>
                      <a:br>
                        <a:rPr lang="en-US" sz="1200" b="1" dirty="0">
                          <a:effectLst/>
                        </a:rPr>
                      </a:br>
                      <a:endParaRPr lang="en-US" sz="1200" dirty="0">
                        <a:effectLst/>
                      </a:endParaRPr>
                    </a:p>
                  </a:txBody>
                  <a:tcPr marL="69289" marR="69289" marT="69289" marB="69289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DD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>
                          <a:effectLst/>
                        </a:rPr>
                        <a:t>작업 디렉토리 지정</a:t>
                      </a:r>
                      <a:r>
                        <a:rPr lang="en-US" altLang="ko-KR" sz="1200" dirty="0">
                          <a:effectLst/>
                        </a:rPr>
                        <a:t>, </a:t>
                      </a:r>
                      <a:r>
                        <a:rPr lang="ko-KR" altLang="en-US" sz="1200" dirty="0">
                          <a:effectLst/>
                        </a:rPr>
                        <a:t>상대 경로의 기본 폴더가 됨</a:t>
                      </a:r>
                    </a:p>
                  </a:txBody>
                  <a:tcPr marL="69289" marR="69289" marT="69289" marB="69289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6888202"/>
                  </a:ext>
                </a:extLst>
              </a:tr>
              <a:tr h="287997">
                <a:tc>
                  <a:txBody>
                    <a:bodyPr/>
                    <a:lstStyle/>
                    <a:p>
                      <a:r>
                        <a:rPr lang="en-US" sz="1200" b="1" dirty="0">
                          <a:effectLst/>
                        </a:rPr>
                        <a:t>CMD</a:t>
                      </a:r>
                      <a:br>
                        <a:rPr lang="en-US" sz="1200" b="1" dirty="0">
                          <a:effectLst/>
                        </a:rPr>
                      </a:br>
                      <a:endParaRPr lang="en-US" sz="1200" dirty="0">
                        <a:effectLst/>
                      </a:endParaRPr>
                    </a:p>
                  </a:txBody>
                  <a:tcPr marL="69289" marR="69289" marT="69289" marB="69289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DD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 err="1">
                          <a:effectLst/>
                        </a:rPr>
                        <a:t>도커</a:t>
                      </a:r>
                      <a:r>
                        <a:rPr lang="ko-KR" altLang="en-US" sz="1200" dirty="0">
                          <a:effectLst/>
                        </a:rPr>
                        <a:t> 컨테이너가 실행하는 명령</a:t>
                      </a:r>
                      <a:r>
                        <a:rPr lang="en-US" altLang="ko-KR" sz="1200" dirty="0">
                          <a:effectLst/>
                        </a:rPr>
                        <a:t>, 1</a:t>
                      </a:r>
                      <a:r>
                        <a:rPr lang="ko-KR" altLang="en-US" sz="1200" dirty="0">
                          <a:effectLst/>
                        </a:rPr>
                        <a:t>개만 존재 가능</a:t>
                      </a:r>
                    </a:p>
                  </a:txBody>
                  <a:tcPr marL="69289" marR="69289" marT="69289" marB="69289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6520215"/>
                  </a:ext>
                </a:extLst>
              </a:tr>
              <a:tr h="287997">
                <a:tc>
                  <a:txBody>
                    <a:bodyPr/>
                    <a:lstStyle/>
                    <a:p>
                      <a:r>
                        <a:rPr lang="en-US" sz="1200" b="1" dirty="0">
                          <a:effectLst/>
                        </a:rPr>
                        <a:t>MKDIR</a:t>
                      </a:r>
                    </a:p>
                  </a:txBody>
                  <a:tcPr marL="69289" marR="69289" marT="69289" marB="69289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DD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 err="1">
                          <a:effectLst/>
                        </a:rPr>
                        <a:t>도커</a:t>
                      </a:r>
                      <a:r>
                        <a:rPr lang="ko-KR" altLang="en-US" sz="1200" dirty="0">
                          <a:effectLst/>
                        </a:rPr>
                        <a:t> 컨테이너 디렉토리 생성</a:t>
                      </a:r>
                    </a:p>
                  </a:txBody>
                  <a:tcPr marL="69289" marR="69289" marT="69289" marB="69289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31815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61828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-108520" y="843558"/>
            <a:ext cx="180528" cy="5165356"/>
          </a:xfrm>
          <a:prstGeom prst="roundRect">
            <a:avLst>
              <a:gd name="adj" fmla="val 36457"/>
            </a:avLst>
          </a:prstGeom>
          <a:solidFill>
            <a:srgbClr val="F2502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E70012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12119992" y="843558"/>
            <a:ext cx="180528" cy="5165356"/>
          </a:xfrm>
          <a:prstGeom prst="roundRect">
            <a:avLst>
              <a:gd name="adj" fmla="val 36457"/>
            </a:avLst>
          </a:prstGeom>
          <a:solidFill>
            <a:srgbClr val="F2502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E70012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013A87-0CBD-1230-AD1C-10169709A23A}"/>
              </a:ext>
            </a:extLst>
          </p:cNvPr>
          <p:cNvSpPr txBox="1"/>
          <p:nvPr/>
        </p:nvSpPr>
        <p:spPr>
          <a:xfrm>
            <a:off x="1320799" y="1303865"/>
            <a:ext cx="918633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python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3.11.0-slim</a:t>
            </a:r>
            <a:endParaRPr lang="en-US" altLang="ko-KR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ENV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PYTHONUNBUFFERED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altLang="ko-KR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ENV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DB_PASSWORD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'password'</a:t>
            </a:r>
            <a:endParaRPr lang="en-US" altLang="ko-KR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ENV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LOG_LVL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'debug'</a:t>
            </a:r>
            <a:endParaRPr lang="en-US" altLang="ko-KR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RUN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mkdir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-p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/opt/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bbot</a:t>
            </a:r>
            <a:endParaRPr lang="en-US" altLang="ko-KR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RUN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mkdir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-p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/opt/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bbot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/conf</a:t>
            </a:r>
            <a:endParaRPr lang="en-US" altLang="ko-KR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COPY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./*.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py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/opt/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bbot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/</a:t>
            </a:r>
            <a:endParaRPr lang="en-US" altLang="ko-KR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COPY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./*.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sh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/opt/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bbot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/</a:t>
            </a:r>
            <a:endParaRPr lang="en-US" altLang="ko-KR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COPY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./requirements.txt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/opt/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bbot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/</a:t>
            </a:r>
            <a:endParaRPr lang="en-US" altLang="ko-KR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WORKDIR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/opt/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bbot</a:t>
            </a:r>
            <a:endParaRPr lang="en-US" altLang="ko-KR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RUN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pip3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--trusted-host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pypi.org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--trusted-host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files.pythonhosted.org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install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--upgrade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pip</a:t>
            </a:r>
            <a:endParaRPr lang="en-US" altLang="ko-KR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RUN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pip3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--trusted-host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pypi.org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--trusted-host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files.pythonhosted.org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install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-r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requirements.txt</a:t>
            </a:r>
            <a:endParaRPr lang="en-US" altLang="ko-KR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RUN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chmod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+x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/opt/bbot/start.sh</a:t>
            </a:r>
            <a:endParaRPr lang="en-US" altLang="ko-KR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CMD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"bash"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"-c"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"/opt/</a:t>
            </a:r>
            <a:r>
              <a:rPr lang="en-US" altLang="ko-KR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bbot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/start.sh"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]</a:t>
            </a:r>
            <a:endParaRPr lang="en-US" altLang="ko-KR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A94C2695-D5FB-4BDC-EFDC-A712F7E14CBE}"/>
              </a:ext>
            </a:extLst>
          </p:cNvPr>
          <p:cNvSpPr txBox="1">
            <a:spLocks/>
          </p:cNvSpPr>
          <p:nvPr/>
        </p:nvSpPr>
        <p:spPr>
          <a:xfrm>
            <a:off x="838200" y="267984"/>
            <a:ext cx="10515600" cy="590931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Dockerfile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89B742-7321-F887-A32B-796E2F39675F}"/>
              </a:ext>
            </a:extLst>
          </p:cNvPr>
          <p:cNvSpPr txBox="1"/>
          <p:nvPr/>
        </p:nvSpPr>
        <p:spPr>
          <a:xfrm>
            <a:off x="1320799" y="6442407"/>
            <a:ext cx="620606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docker build -t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</a:rPr>
              <a:t>allmnet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/bbot:bob12 .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8929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67984"/>
            <a:ext cx="10515600" cy="590931"/>
          </a:xfrm>
        </p:spPr>
        <p:txBody>
          <a:bodyPr/>
          <a:lstStyle/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WHO am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?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-108520" y="843558"/>
            <a:ext cx="180528" cy="5165356"/>
          </a:xfrm>
          <a:prstGeom prst="roundRect">
            <a:avLst>
              <a:gd name="adj" fmla="val 36457"/>
            </a:avLst>
          </a:prstGeom>
          <a:solidFill>
            <a:srgbClr val="F2502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E70012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12119992" y="843558"/>
            <a:ext cx="180528" cy="5165356"/>
          </a:xfrm>
          <a:prstGeom prst="roundRect">
            <a:avLst>
              <a:gd name="adj" fmla="val 36457"/>
            </a:avLst>
          </a:prstGeom>
          <a:solidFill>
            <a:srgbClr val="F2502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E70012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CCB574E-CDF9-4526-BD98-ACDB450554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768" y="1115568"/>
            <a:ext cx="6144243" cy="311812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B29D977-6BEA-41A7-B599-74C91AD023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8300" y="2755391"/>
            <a:ext cx="6729932" cy="3697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68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67984"/>
            <a:ext cx="10515600" cy="590931"/>
          </a:xfrm>
        </p:spPr>
        <p:txBody>
          <a:bodyPr/>
          <a:lstStyle/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Agenda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-108520" y="843558"/>
            <a:ext cx="180528" cy="5165356"/>
          </a:xfrm>
          <a:prstGeom prst="roundRect">
            <a:avLst>
              <a:gd name="adj" fmla="val 36457"/>
            </a:avLst>
          </a:prstGeom>
          <a:solidFill>
            <a:srgbClr val="F2502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E70012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12119992" y="843558"/>
            <a:ext cx="180528" cy="5165356"/>
          </a:xfrm>
          <a:prstGeom prst="roundRect">
            <a:avLst>
              <a:gd name="adj" fmla="val 36457"/>
            </a:avLst>
          </a:prstGeom>
          <a:solidFill>
            <a:srgbClr val="F2502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E70012"/>
              </a:solidFill>
            </a:endParaRPr>
          </a:p>
        </p:txBody>
      </p:sp>
      <p:sp>
        <p:nvSpPr>
          <p:cNvPr id="3" name="내용 개체 틀 4">
            <a:extLst>
              <a:ext uri="{FF2B5EF4-FFF2-40B4-BE49-F238E27FC236}">
                <a16:creationId xmlns:a16="http://schemas.microsoft.com/office/drawing/2014/main" id="{0C73C6D4-ED1E-DF0E-A50C-4E7A94C89CE3}"/>
              </a:ext>
            </a:extLst>
          </p:cNvPr>
          <p:cNvSpPr txBox="1">
            <a:spLocks/>
          </p:cNvSpPr>
          <p:nvPr/>
        </p:nvSpPr>
        <p:spPr>
          <a:xfrm>
            <a:off x="541610" y="1431010"/>
            <a:ext cx="8360652" cy="47908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1430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6002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0574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lnSpc>
                <a:spcPts val="1800"/>
              </a:lnSpc>
              <a:spcAft>
                <a:spcPts val="600"/>
              </a:spcAft>
              <a:buAutoNum type="arabicPeriod"/>
            </a:pPr>
            <a:r>
              <a: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Docker</a:t>
            </a:r>
            <a:r>
              <a:rPr lang="ko-KR" altLang="en-US" b="1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 </a:t>
            </a:r>
            <a:r>
              <a: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1 – docker, </a:t>
            </a:r>
            <a:r>
              <a:rPr lang="en-US" altLang="ko-KR" b="1" dirty="0" err="1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fastapi</a:t>
            </a:r>
            <a:r>
              <a: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, </a:t>
            </a:r>
            <a:r>
              <a:rPr lang="en-US" altLang="ko-KR" b="1" dirty="0" err="1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mariadb</a:t>
            </a:r>
            <a:endParaRPr lang="en-US" altLang="ko-KR" b="1" dirty="0">
              <a:solidFill>
                <a:prstClr val="black">
                  <a:lumMod val="75000"/>
                  <a:lumOff val="25000"/>
                </a:prstClr>
              </a:solidFill>
              <a:cs typeface="Segoe UI" panose="020B0502040204020203" pitchFamily="34" charset="0"/>
            </a:endParaRPr>
          </a:p>
          <a:p>
            <a:pPr marL="228600" indent="-228600">
              <a:lnSpc>
                <a:spcPts val="1800"/>
              </a:lnSpc>
              <a:spcAft>
                <a:spcPts val="600"/>
              </a:spcAft>
              <a:buFontTx/>
              <a:buAutoNum type="arabicPeriod"/>
            </a:pP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Docker 2 – docker compose, docker swarm, </a:t>
            </a:r>
            <a:r>
              <a:rPr lang="en-US" altLang="ko-KR" dirty="0" err="1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github</a:t>
            </a: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 action, CRUD </a:t>
            </a:r>
          </a:p>
          <a:p>
            <a:pPr marL="228600" indent="-228600">
              <a:lnSpc>
                <a:spcPts val="1800"/>
              </a:lnSpc>
              <a:spcAft>
                <a:spcPts val="600"/>
              </a:spcAft>
              <a:buAutoNum type="arabicPeriod"/>
            </a:pP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Bot 1 – bot?, create app, R/R</a:t>
            </a:r>
          </a:p>
          <a:p>
            <a:pPr marL="228600" indent="-228600">
              <a:lnSpc>
                <a:spcPts val="1800"/>
              </a:lnSpc>
              <a:spcAft>
                <a:spcPts val="600"/>
              </a:spcAft>
              <a:buAutoNum type="arabicPeriod"/>
            </a:pP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Bot 2 – Response and AI</a:t>
            </a:r>
          </a:p>
          <a:p>
            <a:pPr marL="228600" indent="-228600">
              <a:lnSpc>
                <a:spcPts val="1800"/>
              </a:lnSpc>
              <a:spcAft>
                <a:spcPts val="600"/>
              </a:spcAft>
              <a:buFontTx/>
              <a:buAutoNum type="arabicPeriod"/>
            </a:pP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Bot 3 - Response and AI, Summary</a:t>
            </a:r>
          </a:p>
          <a:p>
            <a:pPr marL="228600" indent="-228600">
              <a:lnSpc>
                <a:spcPts val="1800"/>
              </a:lnSpc>
              <a:spcAft>
                <a:spcPts val="600"/>
              </a:spcAft>
              <a:buAutoNum type="arabicPeriod"/>
            </a:pPr>
            <a:endParaRPr lang="en-US" altLang="ko-KR" b="1" dirty="0">
              <a:solidFill>
                <a:prstClr val="black">
                  <a:lumMod val="75000"/>
                  <a:lumOff val="25000"/>
                </a:prstClr>
              </a:solidFill>
              <a:cs typeface="Segoe UI" panose="020B0502040204020203" pitchFamily="34" charset="0"/>
            </a:endParaRPr>
          </a:p>
          <a:p>
            <a:pPr marL="228600" indent="-228600">
              <a:lnSpc>
                <a:spcPts val="1800"/>
              </a:lnSpc>
              <a:spcAft>
                <a:spcPts val="600"/>
              </a:spcAft>
              <a:buAutoNum type="arabicPeriod"/>
            </a:pPr>
            <a:endParaRPr lang="en-US" altLang="ko-KR" dirty="0">
              <a:solidFill>
                <a:prstClr val="black">
                  <a:lumMod val="75000"/>
                  <a:lumOff val="25000"/>
                </a:prstClr>
              </a:solidFill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84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67984"/>
            <a:ext cx="10515600" cy="590931"/>
          </a:xfrm>
        </p:spPr>
        <p:txBody>
          <a:bodyPr/>
          <a:lstStyle/>
          <a:p>
            <a:pPr algn="ctr"/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IaC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(Infrastructure as Code), CI/CD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-108520" y="843558"/>
            <a:ext cx="180528" cy="5165356"/>
          </a:xfrm>
          <a:prstGeom prst="roundRect">
            <a:avLst>
              <a:gd name="adj" fmla="val 36457"/>
            </a:avLst>
          </a:prstGeom>
          <a:solidFill>
            <a:srgbClr val="F2502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E70012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12119992" y="843558"/>
            <a:ext cx="180528" cy="5165356"/>
          </a:xfrm>
          <a:prstGeom prst="roundRect">
            <a:avLst>
              <a:gd name="adj" fmla="val 36457"/>
            </a:avLst>
          </a:prstGeom>
          <a:solidFill>
            <a:srgbClr val="F2502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E7001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41CC6C-3B6C-85A8-5147-171E27AA83FE}"/>
              </a:ext>
            </a:extLst>
          </p:cNvPr>
          <p:cNvSpPr txBox="1"/>
          <p:nvPr/>
        </p:nvSpPr>
        <p:spPr>
          <a:xfrm>
            <a:off x="1680659" y="5040683"/>
            <a:ext cx="35276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800" b="1" dirty="0">
                <a:solidFill>
                  <a:srgbClr val="555555"/>
                </a:solidFill>
                <a:latin typeface="AppleSDGothicNeo"/>
              </a:rPr>
              <a:t>개발자</a:t>
            </a:r>
            <a:endParaRPr lang="en-US" altLang="ko-KR" sz="2800" b="1" dirty="0">
              <a:solidFill>
                <a:srgbClr val="555555"/>
              </a:solidFill>
              <a:latin typeface="AppleSDGothicNeo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E539FB-2375-C6C8-F1DC-8B9728F9BAC3}"/>
              </a:ext>
            </a:extLst>
          </p:cNvPr>
          <p:cNvSpPr txBox="1"/>
          <p:nvPr/>
        </p:nvSpPr>
        <p:spPr>
          <a:xfrm>
            <a:off x="879182" y="4347671"/>
            <a:ext cx="1683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Code</a:t>
            </a:r>
            <a:endParaRPr lang="ko-KR" altLang="en-US" b="1" dirty="0"/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8FA12B8B-CDD5-3CCD-FA5A-B0D005A63E91}"/>
              </a:ext>
            </a:extLst>
          </p:cNvPr>
          <p:cNvSpPr/>
          <p:nvPr/>
        </p:nvSpPr>
        <p:spPr>
          <a:xfrm>
            <a:off x="2162649" y="4290021"/>
            <a:ext cx="3045709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0F269D-2842-76C7-5069-A8E380DAE4C9}"/>
              </a:ext>
            </a:extLst>
          </p:cNvPr>
          <p:cNvSpPr txBox="1"/>
          <p:nvPr/>
        </p:nvSpPr>
        <p:spPr>
          <a:xfrm>
            <a:off x="4243396" y="4671351"/>
            <a:ext cx="1683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Build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11250A6-D770-DF05-745F-15ADAE62DD0D}"/>
              </a:ext>
            </a:extLst>
          </p:cNvPr>
          <p:cNvSpPr txBox="1"/>
          <p:nvPr/>
        </p:nvSpPr>
        <p:spPr>
          <a:xfrm>
            <a:off x="9605344" y="3681541"/>
            <a:ext cx="2685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OS Version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98AAC4F-3CAB-CBD8-33F0-F7D3E61DBE24}"/>
              </a:ext>
            </a:extLst>
          </p:cNvPr>
          <p:cNvSpPr txBox="1"/>
          <p:nvPr/>
        </p:nvSpPr>
        <p:spPr>
          <a:xfrm>
            <a:off x="9605343" y="4098681"/>
            <a:ext cx="2685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OS Parameter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3FD8B45-29AE-3C3B-EEAD-6B5D959254D1}"/>
              </a:ext>
            </a:extLst>
          </p:cNvPr>
          <p:cNvSpPr txBox="1"/>
          <p:nvPr/>
        </p:nvSpPr>
        <p:spPr>
          <a:xfrm>
            <a:off x="9605342" y="4515821"/>
            <a:ext cx="2685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OS/SW Env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A0506F0-8029-5896-2614-AE774BDBEB51}"/>
              </a:ext>
            </a:extLst>
          </p:cNvPr>
          <p:cNvSpPr txBox="1"/>
          <p:nvPr/>
        </p:nvSpPr>
        <p:spPr>
          <a:xfrm>
            <a:off x="9605342" y="4932961"/>
            <a:ext cx="2685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SW Package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C0C4482-12B2-C176-9E47-CB98CDBB330D}"/>
              </a:ext>
            </a:extLst>
          </p:cNvPr>
          <p:cNvSpPr txBox="1"/>
          <p:nvPr/>
        </p:nvSpPr>
        <p:spPr>
          <a:xfrm>
            <a:off x="9615377" y="5313186"/>
            <a:ext cx="2685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ETC~!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1DC929-BACD-B97B-87D3-A4704B4F4CAF}"/>
              </a:ext>
            </a:extLst>
          </p:cNvPr>
          <p:cNvSpPr txBox="1"/>
          <p:nvPr/>
        </p:nvSpPr>
        <p:spPr>
          <a:xfrm>
            <a:off x="8026206" y="4347671"/>
            <a:ext cx="1683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Service</a:t>
            </a:r>
            <a:endParaRPr lang="ko-KR" altLang="en-US" b="1" dirty="0"/>
          </a:p>
        </p:txBody>
      </p:sp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BEFD7D80-F9C0-CE57-C276-D045260A49D3}"/>
              </a:ext>
            </a:extLst>
          </p:cNvPr>
          <p:cNvSpPr/>
          <p:nvPr/>
        </p:nvSpPr>
        <p:spPr>
          <a:xfrm>
            <a:off x="5208358" y="4290021"/>
            <a:ext cx="3153325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089AA24-3D3B-55B1-688F-DDC32DD53311}"/>
              </a:ext>
            </a:extLst>
          </p:cNvPr>
          <p:cNvSpPr txBox="1"/>
          <p:nvPr/>
        </p:nvSpPr>
        <p:spPr>
          <a:xfrm>
            <a:off x="2614583" y="4589987"/>
            <a:ext cx="1683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Dev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8C840DA-9237-C23E-76BE-34696BF39DC8}"/>
              </a:ext>
            </a:extLst>
          </p:cNvPr>
          <p:cNvSpPr txBox="1"/>
          <p:nvPr/>
        </p:nvSpPr>
        <p:spPr>
          <a:xfrm>
            <a:off x="5887038" y="4589987"/>
            <a:ext cx="1683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Prod</a:t>
            </a:r>
            <a:endParaRPr lang="ko-KR" altLang="en-US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8380C806-7BFB-ECCC-9066-CA53CD3A8F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7849" y="1249794"/>
            <a:ext cx="8127528" cy="2509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8983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67984"/>
            <a:ext cx="10515600" cy="590931"/>
          </a:xfrm>
        </p:spPr>
        <p:txBody>
          <a:bodyPr/>
          <a:lstStyle/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Docker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를 왜 쓸까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?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-108520" y="843558"/>
            <a:ext cx="180528" cy="5165356"/>
          </a:xfrm>
          <a:prstGeom prst="roundRect">
            <a:avLst>
              <a:gd name="adj" fmla="val 36457"/>
            </a:avLst>
          </a:prstGeom>
          <a:solidFill>
            <a:srgbClr val="F2502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E70012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12119992" y="843558"/>
            <a:ext cx="180528" cy="5165356"/>
          </a:xfrm>
          <a:prstGeom prst="roundRect">
            <a:avLst>
              <a:gd name="adj" fmla="val 36457"/>
            </a:avLst>
          </a:prstGeom>
          <a:solidFill>
            <a:srgbClr val="F2502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E7001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41CC6C-3B6C-85A8-5147-171E27AA83FE}"/>
              </a:ext>
            </a:extLst>
          </p:cNvPr>
          <p:cNvSpPr txBox="1"/>
          <p:nvPr/>
        </p:nvSpPr>
        <p:spPr>
          <a:xfrm>
            <a:off x="1531429" y="1203912"/>
            <a:ext cx="9129142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1" i="0" dirty="0">
                <a:solidFill>
                  <a:srgbClr val="000000"/>
                </a:solidFill>
                <a:effectLst/>
                <a:latin typeface="AppleSDGothicNeo"/>
              </a:rPr>
              <a:t>1. 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AppleSDGothicNeo"/>
              </a:rPr>
              <a:t>운영체제 의존성 제거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AppleSDGothicNeo"/>
              </a:rPr>
              <a:t>(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AppleSDGothicNeo"/>
              </a:rPr>
              <a:t>격리된 환경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AppleSDGothicNeo"/>
              </a:rPr>
              <a:t>)</a:t>
            </a:r>
          </a:p>
          <a:p>
            <a:pPr algn="l"/>
            <a:r>
              <a:rPr lang="en-US" altLang="ko-KR" b="0" i="0" dirty="0">
                <a:solidFill>
                  <a:srgbClr val="555555"/>
                </a:solidFill>
                <a:effectLst/>
                <a:latin typeface="AppleSDGothicNeo"/>
              </a:rPr>
              <a:t>Docker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AppleSDGothicNeo"/>
              </a:rPr>
              <a:t>는 컨테이너라 기술을 이용해서 </a:t>
            </a:r>
            <a:r>
              <a:rPr lang="ko-KR" altLang="en-US" b="0" i="0" dirty="0" err="1">
                <a:solidFill>
                  <a:srgbClr val="555555"/>
                </a:solidFill>
                <a:effectLst/>
                <a:latin typeface="AppleSDGothicNeo"/>
              </a:rPr>
              <a:t>패키징된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AppleSDGothicNeo"/>
              </a:rPr>
              <a:t> 격리된 환경을 제공한다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AppleSDGothicNeo"/>
              </a:rPr>
              <a:t>.</a:t>
            </a:r>
          </a:p>
          <a:p>
            <a:pPr algn="l"/>
            <a:r>
              <a:rPr lang="ko-KR" altLang="en-US" b="0" i="0" dirty="0">
                <a:solidFill>
                  <a:srgbClr val="555555"/>
                </a:solidFill>
                <a:effectLst/>
                <a:latin typeface="AppleSDGothicNeo"/>
              </a:rPr>
              <a:t>즉 </a:t>
            </a:r>
            <a:r>
              <a:rPr lang="ko-KR" altLang="en-US" b="0" i="0" dirty="0" err="1">
                <a:solidFill>
                  <a:srgbClr val="555555"/>
                </a:solidFill>
                <a:effectLst/>
                <a:latin typeface="AppleSDGothicNeo"/>
              </a:rPr>
              <a:t>이말은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AppleSDGothicNeo"/>
              </a:rPr>
              <a:t> 소프트웨어 구동에 필요한 모든 요소를 컨테이너에 포함함으로써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AppleSDGothicNeo"/>
              </a:rPr>
              <a:t>,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AppleSDGothicNeo"/>
              </a:rPr>
              <a:t>운영체제에서 소프트웨어에 필요한 추가 요소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AppleSDGothicNeo"/>
              </a:rPr>
              <a:t>(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AppleSDGothicNeo"/>
              </a:rPr>
              <a:t>라이브러리나 관련 패키지들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AppleSDGothicNeo"/>
              </a:rPr>
              <a:t>)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AppleSDGothicNeo"/>
              </a:rPr>
              <a:t>을 따로 설치할 필요가 없고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AppleSDGothicNeo"/>
              </a:rPr>
              <a:t>,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AppleSDGothicNeo"/>
              </a:rPr>
              <a:t>다른 환경에도 영향을 주지 않기 때문에 충돌이나 호환성 문제가 발생하지 않게 된다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AppleSDGothicNeo"/>
              </a:rPr>
              <a:t>.</a:t>
            </a:r>
          </a:p>
          <a:p>
            <a:pPr algn="l"/>
            <a:r>
              <a:rPr lang="en-US" altLang="ko-KR" b="1" i="0" dirty="0">
                <a:solidFill>
                  <a:srgbClr val="000000"/>
                </a:solidFill>
                <a:effectLst/>
                <a:latin typeface="AppleSDGothicNeo"/>
              </a:rPr>
              <a:t>2. 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AppleSDGothicNeo"/>
              </a:rPr>
              <a:t>우수한 확장성</a:t>
            </a:r>
          </a:p>
          <a:p>
            <a:pPr algn="l"/>
            <a:r>
              <a:rPr lang="en-US" altLang="ko-KR" b="0" i="0" dirty="0">
                <a:solidFill>
                  <a:srgbClr val="555555"/>
                </a:solidFill>
                <a:effectLst/>
                <a:latin typeface="AppleSDGothicNeo"/>
              </a:rPr>
              <a:t>Docker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AppleSDGothicNeo"/>
              </a:rPr>
              <a:t>컨테이너는 소프트웨어 실행에 필요한 모든 요소를 가지고 있기 때문에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AppleSDGothicNeo"/>
              </a:rPr>
              <a:t>,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AppleSDGothicNeo"/>
              </a:rPr>
              <a:t>개발과 운영 환경이 동일하게 유지할 수 있고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AppleSDGothicNeo"/>
              </a:rPr>
              <a:t>,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AppleSDGothicNeo"/>
              </a:rPr>
              <a:t>하나의 단일 이미지로 관리되어 다양한 환경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AppleSDGothicNeo"/>
              </a:rPr>
              <a:t>(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AppleSDGothicNeo"/>
              </a:rPr>
              <a:t>윈도우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AppleSDGothicNeo"/>
              </a:rPr>
              <a:t>, </a:t>
            </a:r>
            <a:r>
              <a:rPr lang="ko-KR" altLang="en-US" b="0" i="0" dirty="0" err="1">
                <a:solidFill>
                  <a:srgbClr val="555555"/>
                </a:solidFill>
                <a:effectLst/>
                <a:latin typeface="AppleSDGothicNeo"/>
              </a:rPr>
              <a:t>리눅스등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AppleSDGothicNeo"/>
              </a:rPr>
              <a:t>)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AppleSDGothicNeo"/>
              </a:rPr>
              <a:t>에 쉽게 배포가 가능하다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AppleSDGothicNeo"/>
              </a:rPr>
              <a:t>.</a:t>
            </a:r>
          </a:p>
          <a:p>
            <a:pPr algn="l"/>
            <a:r>
              <a:rPr lang="en-US" altLang="ko-KR" b="1" i="0" dirty="0">
                <a:solidFill>
                  <a:srgbClr val="000000"/>
                </a:solidFill>
                <a:effectLst/>
                <a:latin typeface="AppleSDGothicNeo"/>
              </a:rPr>
              <a:t>3. 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AppleSDGothicNeo"/>
              </a:rPr>
              <a:t>효율적인 관리</a:t>
            </a:r>
          </a:p>
          <a:p>
            <a:pPr algn="l"/>
            <a:r>
              <a:rPr lang="en-US" altLang="ko-KR" b="0" i="0" dirty="0">
                <a:solidFill>
                  <a:srgbClr val="555555"/>
                </a:solidFill>
                <a:effectLst/>
                <a:latin typeface="AppleSDGothicNeo"/>
              </a:rPr>
              <a:t>Docker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AppleSDGothicNeo"/>
              </a:rPr>
              <a:t>는 가상화 기술을 사용하지만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AppleSDGothicNeo"/>
              </a:rPr>
              <a:t>,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AppleSDGothicNeo"/>
              </a:rPr>
              <a:t>실제 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AppleSDGothicNeo"/>
              </a:rPr>
              <a:t>Hyper-V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AppleSDGothicNeo"/>
              </a:rPr>
              <a:t>처럼 완전 가상화가 아닌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AppleSDGothicNeo"/>
              </a:rPr>
              <a:t>, CPU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AppleSDGothicNeo"/>
              </a:rPr>
              <a:t>와 </a:t>
            </a:r>
            <a:r>
              <a:rPr lang="ko-KR" altLang="en-US" b="0" i="0" dirty="0" err="1">
                <a:solidFill>
                  <a:srgbClr val="555555"/>
                </a:solidFill>
                <a:effectLst/>
                <a:latin typeface="AppleSDGothicNeo"/>
              </a:rPr>
              <a:t>메모리등은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AppleSDGothicNeo"/>
              </a:rPr>
              <a:t> 호스트와 공유하기 때문에 다른 가상화 시스템의 자원을 보다 효율적으로 자원을 관리하며 빠르게 동작할 수 있다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AppleSDGothicNeo"/>
              </a:rPr>
              <a:t>.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9B62F1AA-3F40-80F1-4AE3-5DF4430CB7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3452" y="4872568"/>
            <a:ext cx="2265095" cy="1652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3837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67984"/>
            <a:ext cx="10515600" cy="590931"/>
          </a:xfrm>
        </p:spPr>
        <p:txBody>
          <a:bodyPr/>
          <a:lstStyle/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Docker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란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?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-108520" y="843558"/>
            <a:ext cx="180528" cy="5165356"/>
          </a:xfrm>
          <a:prstGeom prst="roundRect">
            <a:avLst>
              <a:gd name="adj" fmla="val 36457"/>
            </a:avLst>
          </a:prstGeom>
          <a:solidFill>
            <a:srgbClr val="F2502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E70012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12119992" y="843558"/>
            <a:ext cx="180528" cy="5165356"/>
          </a:xfrm>
          <a:prstGeom prst="roundRect">
            <a:avLst>
              <a:gd name="adj" fmla="val 36457"/>
            </a:avLst>
          </a:prstGeom>
          <a:solidFill>
            <a:srgbClr val="F2502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E7001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4AC5B0-FFBD-BCF8-5FF7-ECB35AE908F2}"/>
              </a:ext>
            </a:extLst>
          </p:cNvPr>
          <p:cNvSpPr txBox="1"/>
          <p:nvPr/>
        </p:nvSpPr>
        <p:spPr>
          <a:xfrm>
            <a:off x="1419053" y="2875002"/>
            <a:ext cx="7097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LINUX Kernel </a:t>
            </a:r>
            <a:r>
              <a:rPr lang="ko-KR" altLang="en-US" dirty="0"/>
              <a:t>에 존재하는 컨테이너를 통한 가상화 기술</a:t>
            </a:r>
          </a:p>
        </p:txBody>
      </p:sp>
      <p:pic>
        <p:nvPicPr>
          <p:cNvPr id="1026" name="Picture 2" descr="undefined">
            <a:extLst>
              <a:ext uri="{FF2B5EF4-FFF2-40B4-BE49-F238E27FC236}">
                <a16:creationId xmlns:a16="http://schemas.microsoft.com/office/drawing/2014/main" id="{53360A91-6591-F55B-B2B9-62B8E17C02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1372" y="1890486"/>
            <a:ext cx="37592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41E3EDC-40C8-C826-2CBB-5803AC6DBDEA}"/>
              </a:ext>
            </a:extLst>
          </p:cNvPr>
          <p:cNvSpPr txBox="1"/>
          <p:nvPr/>
        </p:nvSpPr>
        <p:spPr>
          <a:xfrm>
            <a:off x="1419053" y="3244334"/>
            <a:ext cx="61976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3"/>
              </a:rPr>
              <a:t>https://en.wikipedia.org/wiki/LXC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가상머신 </a:t>
            </a:r>
            <a:r>
              <a:rPr lang="en-US" altLang="ko-KR" dirty="0"/>
              <a:t>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419602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67984"/>
            <a:ext cx="10515600" cy="590931"/>
          </a:xfrm>
        </p:spPr>
        <p:txBody>
          <a:bodyPr/>
          <a:lstStyle/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Container vs Hypervisor 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-108520" y="843558"/>
            <a:ext cx="180528" cy="5165356"/>
          </a:xfrm>
          <a:prstGeom prst="roundRect">
            <a:avLst>
              <a:gd name="adj" fmla="val 36457"/>
            </a:avLst>
          </a:prstGeom>
          <a:solidFill>
            <a:srgbClr val="F2502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E70012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12119992" y="843558"/>
            <a:ext cx="180528" cy="5165356"/>
          </a:xfrm>
          <a:prstGeom prst="roundRect">
            <a:avLst>
              <a:gd name="adj" fmla="val 36457"/>
            </a:avLst>
          </a:prstGeom>
          <a:solidFill>
            <a:srgbClr val="F2502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E70012"/>
              </a:solidFill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CE7A3A60-4239-B86C-5FA4-2B1266EF1734}"/>
              </a:ext>
            </a:extLst>
          </p:cNvPr>
          <p:cNvSpPr/>
          <p:nvPr/>
        </p:nvSpPr>
        <p:spPr>
          <a:xfrm>
            <a:off x="420914" y="5446485"/>
            <a:ext cx="5675086" cy="98697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OS Kernel</a:t>
            </a:r>
            <a:endParaRPr lang="ko-KR" altLang="en-US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7D5F1942-9997-3202-63C1-B972A70FD515}"/>
              </a:ext>
            </a:extLst>
          </p:cNvPr>
          <p:cNvSpPr/>
          <p:nvPr/>
        </p:nvSpPr>
        <p:spPr>
          <a:xfrm>
            <a:off x="420913" y="4459513"/>
            <a:ext cx="5675086" cy="98697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Container Engine(Docker)</a:t>
            </a:r>
            <a:endParaRPr lang="ko-KR" altLang="en-US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50CD9D8E-CA24-10F5-D2D8-7E04C22B8319}"/>
              </a:ext>
            </a:extLst>
          </p:cNvPr>
          <p:cNvSpPr/>
          <p:nvPr/>
        </p:nvSpPr>
        <p:spPr>
          <a:xfrm flipH="1">
            <a:off x="758372" y="3472543"/>
            <a:ext cx="2598054" cy="98697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Container(App)</a:t>
            </a:r>
            <a:endParaRPr lang="ko-KR" altLang="en-US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8487B2CB-612C-EE5D-1996-6EA1F4ABCBBA}"/>
              </a:ext>
            </a:extLst>
          </p:cNvPr>
          <p:cNvSpPr/>
          <p:nvPr/>
        </p:nvSpPr>
        <p:spPr>
          <a:xfrm flipH="1">
            <a:off x="3356426" y="3472543"/>
            <a:ext cx="2598054" cy="98697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Container(App)</a:t>
            </a:r>
            <a:endParaRPr lang="ko-KR" altLang="en-US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D078B412-DDFC-C9ED-F85B-0CAEB6150525}"/>
              </a:ext>
            </a:extLst>
          </p:cNvPr>
          <p:cNvSpPr/>
          <p:nvPr/>
        </p:nvSpPr>
        <p:spPr>
          <a:xfrm>
            <a:off x="6284686" y="5446485"/>
            <a:ext cx="5675086" cy="98697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OS Kernel</a:t>
            </a:r>
            <a:endParaRPr lang="ko-KR" altLang="en-US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085E6AC0-7E31-84AD-AED7-82B06B139993}"/>
              </a:ext>
            </a:extLst>
          </p:cNvPr>
          <p:cNvSpPr/>
          <p:nvPr/>
        </p:nvSpPr>
        <p:spPr>
          <a:xfrm>
            <a:off x="6284685" y="4459513"/>
            <a:ext cx="5675086" cy="98697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Hypervisor</a:t>
            </a:r>
            <a:endParaRPr lang="ko-KR" altLang="en-US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5F28EA27-883E-D6F0-C719-DC2FEDDDCEC7}"/>
              </a:ext>
            </a:extLst>
          </p:cNvPr>
          <p:cNvSpPr/>
          <p:nvPr/>
        </p:nvSpPr>
        <p:spPr>
          <a:xfrm flipH="1">
            <a:off x="6433458" y="2476500"/>
            <a:ext cx="2598054" cy="98697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Container(App)</a:t>
            </a:r>
            <a:endParaRPr lang="ko-KR" altLang="en-US" dirty="0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B83AF780-E073-6972-C105-BC92936DBA5D}"/>
              </a:ext>
            </a:extLst>
          </p:cNvPr>
          <p:cNvSpPr/>
          <p:nvPr/>
        </p:nvSpPr>
        <p:spPr>
          <a:xfrm flipH="1">
            <a:off x="6433458" y="3472543"/>
            <a:ext cx="2598054" cy="98697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Guest OS</a:t>
            </a:r>
            <a:endParaRPr lang="ko-KR" altLang="en-US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8B5AF3F7-F5DC-A4C8-792C-B21DF5C0C8B1}"/>
              </a:ext>
            </a:extLst>
          </p:cNvPr>
          <p:cNvSpPr/>
          <p:nvPr/>
        </p:nvSpPr>
        <p:spPr>
          <a:xfrm flipH="1">
            <a:off x="9031512" y="2485572"/>
            <a:ext cx="2598054" cy="98697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Container(App)</a:t>
            </a:r>
            <a:endParaRPr lang="ko-KR" altLang="en-US" dirty="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E7009394-AC56-D143-C63D-591FA2FBF341}"/>
              </a:ext>
            </a:extLst>
          </p:cNvPr>
          <p:cNvSpPr/>
          <p:nvPr/>
        </p:nvSpPr>
        <p:spPr>
          <a:xfrm flipH="1">
            <a:off x="9031512" y="3454400"/>
            <a:ext cx="2598054" cy="98697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Guest OS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10901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67984"/>
            <a:ext cx="10515600" cy="590931"/>
          </a:xfrm>
        </p:spPr>
        <p:txBody>
          <a:bodyPr/>
          <a:lstStyle/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Image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-108520" y="843558"/>
            <a:ext cx="180528" cy="5165356"/>
          </a:xfrm>
          <a:prstGeom prst="roundRect">
            <a:avLst>
              <a:gd name="adj" fmla="val 36457"/>
            </a:avLst>
          </a:prstGeom>
          <a:solidFill>
            <a:srgbClr val="F2502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E70012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12119992" y="843558"/>
            <a:ext cx="180528" cy="5165356"/>
          </a:xfrm>
          <a:prstGeom prst="roundRect">
            <a:avLst>
              <a:gd name="adj" fmla="val 36457"/>
            </a:avLst>
          </a:prstGeom>
          <a:solidFill>
            <a:srgbClr val="F2502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E70012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1AD9781-5F8D-C324-57D4-EF464A073F39}"/>
              </a:ext>
            </a:extLst>
          </p:cNvPr>
          <p:cNvSpPr/>
          <p:nvPr/>
        </p:nvSpPr>
        <p:spPr>
          <a:xfrm>
            <a:off x="3124200" y="2135414"/>
            <a:ext cx="5943600" cy="38735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Docker Image</a:t>
            </a:r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A7FBA8A-AEC7-C824-8D4A-19B7EC454C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3763" y="3229995"/>
            <a:ext cx="2535238" cy="67088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FE94F4B-310D-C91B-55ED-8CF1013F2E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6350" y="3124426"/>
            <a:ext cx="2324100" cy="101917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1F66450-3381-0FCE-C0C1-7BF232937B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8393" y="4143601"/>
            <a:ext cx="2085975" cy="85725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9394E5D-F5DD-5000-9673-AC18366D5A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89700" y="4449360"/>
            <a:ext cx="2057400" cy="96202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F956DE4-1A7F-2291-2F8F-A3B46FBB81A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45259" y="5071495"/>
            <a:ext cx="2771775" cy="86677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BFDA11D-708A-A8AB-BA18-54731D1FF478}"/>
              </a:ext>
            </a:extLst>
          </p:cNvPr>
          <p:cNvSpPr txBox="1"/>
          <p:nvPr/>
        </p:nvSpPr>
        <p:spPr>
          <a:xfrm>
            <a:off x="4056743" y="1584164"/>
            <a:ext cx="4078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Build</a:t>
            </a:r>
            <a:r>
              <a:rPr lang="en-US" altLang="ko-KR" dirty="0"/>
              <a:t> &gt; Run &gt; Terminate</a:t>
            </a:r>
            <a:endParaRPr lang="ko-KR" altLang="en-US" dirty="0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623E2003-D5E8-EC6F-CFE5-FEB60E9078A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9582" y="3437287"/>
            <a:ext cx="1024502" cy="975716"/>
          </a:xfrm>
          <a:prstGeom prst="rect">
            <a:avLst/>
          </a:prstGeom>
        </p:spPr>
      </p:pic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ECB47E85-728C-0C8B-4C58-74251953EA3C}"/>
              </a:ext>
            </a:extLst>
          </p:cNvPr>
          <p:cNvSpPr/>
          <p:nvPr/>
        </p:nvSpPr>
        <p:spPr>
          <a:xfrm>
            <a:off x="2008128" y="3747459"/>
            <a:ext cx="804295" cy="35537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08597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11465</TotalTime>
  <Words>1060</Words>
  <Application>Microsoft Office PowerPoint</Application>
  <PresentationFormat>와이드스크린</PresentationFormat>
  <Paragraphs>218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31" baseType="lpstr">
      <vt:lpstr>Apple SD Gothic Neo</vt:lpstr>
      <vt:lpstr>AppleSDGothicNeo</vt:lpstr>
      <vt:lpstr>-apple-system</vt:lpstr>
      <vt:lpstr>inherit</vt:lpstr>
      <vt:lpstr>맑은 고딕</vt:lpstr>
      <vt:lpstr>Arial</vt:lpstr>
      <vt:lpstr>Consolas</vt:lpstr>
      <vt:lpstr>Roboto</vt:lpstr>
      <vt:lpstr>Office 테마</vt:lpstr>
      <vt:lpstr>PowerPoint 프레젠테이션</vt:lpstr>
      <vt:lpstr>WHO am i?</vt:lpstr>
      <vt:lpstr>WHO am i?</vt:lpstr>
      <vt:lpstr>Agenda</vt:lpstr>
      <vt:lpstr>IaC(Infrastructure as Code), CI/CD</vt:lpstr>
      <vt:lpstr>Docker를 왜 쓸까?</vt:lpstr>
      <vt:lpstr>Docker란?</vt:lpstr>
      <vt:lpstr>Container vs Hypervisor </vt:lpstr>
      <vt:lpstr>Image</vt:lpstr>
      <vt:lpstr>Image</vt:lpstr>
      <vt:lpstr>Tag - Alpine, Slim, Stretch, Bullseye??</vt:lpstr>
      <vt:lpstr>Container</vt:lpstr>
      <vt:lpstr>실습 - Install</vt:lpstr>
      <vt:lpstr>실습 - Container</vt:lpstr>
      <vt:lpstr>Docker overlay filesystem</vt:lpstr>
      <vt:lpstr>Container</vt:lpstr>
      <vt:lpstr>실습 - Container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Yubin Cha</dc:creator>
  <cp:lastModifiedBy>Ju Seong Han</cp:lastModifiedBy>
  <cp:revision>395</cp:revision>
  <dcterms:created xsi:type="dcterms:W3CDTF">2014-03-08T13:52:00Z</dcterms:created>
  <dcterms:modified xsi:type="dcterms:W3CDTF">2023-07-20T11:09:31Z</dcterms:modified>
</cp:coreProperties>
</file>