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438AB-227F-50D9-9E8D-57B4C7C8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6D91E-49B0-1563-14D7-11C50A8C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02822-5A34-3B49-A2A9-E463C4BB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614DD-EB85-581F-0F2C-FB76883D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FFBE-7D5C-BFA5-74E0-DAB1077E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3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3812-8D1A-0A74-A486-35B825B0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DE9D7-E0E6-22FE-05EF-1902F44B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58323-5F63-2CBA-3520-0C020F1C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EB9CA-F4F1-0EED-E0D5-FB9196D3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954EE-82DF-3B58-1480-54B11C2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3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64B6D-9BF9-2C81-FC11-FED5A2274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17C72-83E2-86F3-754D-EB533EB9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19DA7-9DF7-CB0A-2E02-DC3CC3F3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7F70-398A-4260-3DC0-050E0F7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25CC4-3820-2F81-BEAC-A702AFB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3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CCD7F-1F28-A5E4-E9D7-9F634DD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BF388-9DAB-D202-7271-BCC75334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A02B2-20AF-4305-5F48-55EE4878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28BB2-E28D-8949-AEC7-7D778BF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A0FCD-1E39-3064-9DC1-02D4AEA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D2006-6D46-5BF0-43A0-A734E010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07553-10FE-5647-5EE8-42645CB3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F2573-C6C9-BF58-326D-328A5A54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9D8CE-D46F-026E-91BE-6060CF48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60136-9182-E090-115C-EA3A1204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2926-397F-BEBE-E4F0-FA90ADC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0BE8D-5373-A2B9-4B51-4C9FE6FBB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6B7A6-838A-7B5D-9F37-6BE6414C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1DEFD-49CA-D80D-7B62-D3F20951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3B4EA-9730-31D3-8153-E51D0036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9856F-95BB-8BB8-8DE9-6FE02DC7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1973-7F74-FB15-5EF9-C11C518D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2B1C3-B207-24E8-573F-24DD222D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6F674-5C03-BF5F-4561-1ED2E86A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3372CF-41A9-5F6E-438D-642AF0F18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44380-34F1-874A-0923-9CF79F009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B8845-9314-71E9-15F0-ED87D9B8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18C48-D577-E417-0C98-B56A4A47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E873CF-63AD-8591-DF43-38163855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5303-EAA2-5789-0EF9-49A1B9F5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8B8B3-F802-0593-1565-0A29E5F0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9DD5D-4D9C-7A4D-7CFC-6730AD2F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62DAB4-7F5F-04D3-5E93-35F1EED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C6EA7-F95E-74F3-837A-FED1C0B9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1CF79-AB98-EAB1-7EE9-5F695E10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BE2D7-5C3E-56F9-2D23-32551596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3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ADB1F-1771-ADEF-5C1A-9B58F7E3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DE305-F1DD-8DA3-CDEC-6714DC53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A5CBF-5B23-233E-9B88-D0DAA924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D4A53-DB69-4673-0EEB-7A27454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8E230-AF22-108D-D6B5-2F0F739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88B4A-DDB5-A26D-641E-449FC1BE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BAC7-667B-97AD-17B4-3A178A81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3F0E12-26E9-62AC-5380-8BCC92743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9BE8F-DFB0-3187-9357-BCE46AF8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49D08-CC89-6D84-C485-22CB6D59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46567-B21A-F156-4372-A0F4F582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11EDE-249C-F707-1C88-CB62CB28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03F570-8FB7-71B9-B2C2-387649DA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EA6D2-BD73-6160-FD7C-0A70F656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0F865-30A0-F39F-1762-1A7808C9E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AA11-00E0-40D5-94C7-361D22C8338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AD7D-CFE7-477E-40AC-B95A1589C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E986F-EA5E-F02C-10DF-E77B707D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0E3B-09BC-4B84-AEF9-E201391DC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8E49AA8-A0D7-9F87-3E2B-D65B0D334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59291"/>
              </p:ext>
            </p:extLst>
          </p:nvPr>
        </p:nvGraphicFramePr>
        <p:xfrm>
          <a:off x="157065" y="181946"/>
          <a:ext cx="11877870" cy="649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574">
                  <a:extLst>
                    <a:ext uri="{9D8B030D-6E8A-4147-A177-3AD203B41FA5}">
                      <a16:colId xmlns:a16="http://schemas.microsoft.com/office/drawing/2014/main" val="1435621631"/>
                    </a:ext>
                  </a:extLst>
                </a:gridCol>
                <a:gridCol w="2375574">
                  <a:extLst>
                    <a:ext uri="{9D8B030D-6E8A-4147-A177-3AD203B41FA5}">
                      <a16:colId xmlns:a16="http://schemas.microsoft.com/office/drawing/2014/main" val="3487536821"/>
                    </a:ext>
                  </a:extLst>
                </a:gridCol>
                <a:gridCol w="1873588">
                  <a:extLst>
                    <a:ext uri="{9D8B030D-6E8A-4147-A177-3AD203B41FA5}">
                      <a16:colId xmlns:a16="http://schemas.microsoft.com/office/drawing/2014/main" val="1392966698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815735571"/>
                    </a:ext>
                  </a:extLst>
                </a:gridCol>
                <a:gridCol w="3097763">
                  <a:extLst>
                    <a:ext uri="{9D8B030D-6E8A-4147-A177-3AD203B41FA5}">
                      <a16:colId xmlns:a16="http://schemas.microsoft.com/office/drawing/2014/main" val="1160339255"/>
                    </a:ext>
                  </a:extLst>
                </a:gridCol>
              </a:tblGrid>
              <a:tr h="810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02139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61019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41144"/>
                  </a:ext>
                </a:extLst>
              </a:tr>
              <a:tr h="81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20548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 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0042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ARP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76635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70839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곽수찬</dc:creator>
  <cp:lastModifiedBy>곽수찬</cp:lastModifiedBy>
  <cp:revision>1</cp:revision>
  <dcterms:created xsi:type="dcterms:W3CDTF">2023-07-16T05:18:15Z</dcterms:created>
  <dcterms:modified xsi:type="dcterms:W3CDTF">2023-07-16T07:15:20Z</dcterms:modified>
</cp:coreProperties>
</file>